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1pPr>
    <a:lvl2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2pPr>
    <a:lvl3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3pPr>
    <a:lvl4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4pPr>
    <a:lvl5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5pPr>
    <a:lvl6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6pPr>
    <a:lvl7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7pPr>
    <a:lvl8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8pPr>
    <a:lvl9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FCECA"/>
          </a:solidFill>
        </a:fill>
      </a:tcStyle>
    </a:wholeTbl>
    <a:band2H>
      <a:tcTxStyle b="def" i="def"/>
      <a:tcStyle>
        <a:tcBdr/>
        <a:fill>
          <a:solidFill>
            <a:srgbClr val="F7E8E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FDAD3"/>
          </a:solidFill>
        </a:fill>
      </a:tcStyle>
    </a:wholeTbl>
    <a:band2H>
      <a:tcTxStyle b="def" i="def"/>
      <a:tcStyle>
        <a:tcBdr/>
        <a:fill>
          <a:solidFill>
            <a:srgbClr val="F0EDEA"/>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8D1D1"/>
          </a:solidFill>
        </a:fill>
      </a:tcStyle>
    </a:wholeTbl>
    <a:band2H>
      <a:tcTxStyle b="def" i="def"/>
      <a:tcStyle>
        <a:tcBdr/>
        <a:fill>
          <a:solidFill>
            <a:srgbClr val="EDE9E9"/>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 name="Shape 165"/>
          <p:cNvSpPr/>
          <p:nvPr>
            <p:ph type="sldImg"/>
          </p:nvPr>
        </p:nvSpPr>
        <p:spPr>
          <a:xfrm>
            <a:off x="1143000" y="685800"/>
            <a:ext cx="4572000" cy="3429000"/>
          </a:xfrm>
          <a:prstGeom prst="rect">
            <a:avLst/>
          </a:prstGeom>
        </p:spPr>
        <p:txBody>
          <a:bodyPr/>
          <a:lstStyle/>
          <a:p>
            <a:pPr/>
          </a:p>
        </p:txBody>
      </p:sp>
      <p:sp>
        <p:nvSpPr>
          <p:cNvPr id="166" name="Shape 166"/>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defRPr sz="1200">
        <a:latin typeface="+mj-lt"/>
        <a:ea typeface="+mj-ea"/>
        <a:cs typeface="+mj-cs"/>
        <a:sym typeface="Calibri"/>
      </a:defRPr>
    </a:lvl1pPr>
    <a:lvl2pPr indent="228600" defTabSz="457200" latinLnBrk="0">
      <a:defRPr sz="1200">
        <a:latin typeface="+mj-lt"/>
        <a:ea typeface="+mj-ea"/>
        <a:cs typeface="+mj-cs"/>
        <a:sym typeface="Calibri"/>
      </a:defRPr>
    </a:lvl2pPr>
    <a:lvl3pPr indent="457200" defTabSz="457200" latinLnBrk="0">
      <a:defRPr sz="1200">
        <a:latin typeface="+mj-lt"/>
        <a:ea typeface="+mj-ea"/>
        <a:cs typeface="+mj-cs"/>
        <a:sym typeface="Calibri"/>
      </a:defRPr>
    </a:lvl3pPr>
    <a:lvl4pPr indent="685800" defTabSz="457200" latinLnBrk="0">
      <a:defRPr sz="1200">
        <a:latin typeface="+mj-lt"/>
        <a:ea typeface="+mj-ea"/>
        <a:cs typeface="+mj-cs"/>
        <a:sym typeface="Calibri"/>
      </a:defRPr>
    </a:lvl4pPr>
    <a:lvl5pPr indent="914400" defTabSz="457200" latinLnBrk="0">
      <a:defRPr sz="1200">
        <a:latin typeface="+mj-lt"/>
        <a:ea typeface="+mj-ea"/>
        <a:cs typeface="+mj-cs"/>
        <a:sym typeface="Calibri"/>
      </a:defRPr>
    </a:lvl5pPr>
    <a:lvl6pPr indent="1143000" defTabSz="457200" latinLnBrk="0">
      <a:defRPr sz="1200">
        <a:latin typeface="+mj-lt"/>
        <a:ea typeface="+mj-ea"/>
        <a:cs typeface="+mj-cs"/>
        <a:sym typeface="Calibri"/>
      </a:defRPr>
    </a:lvl6pPr>
    <a:lvl7pPr indent="1371600" defTabSz="457200" latinLnBrk="0">
      <a:defRPr sz="1200">
        <a:latin typeface="+mj-lt"/>
        <a:ea typeface="+mj-ea"/>
        <a:cs typeface="+mj-cs"/>
        <a:sym typeface="Calibri"/>
      </a:defRPr>
    </a:lvl7pPr>
    <a:lvl8pPr indent="1600200" defTabSz="457200" latinLnBrk="0">
      <a:defRPr sz="1200">
        <a:latin typeface="+mj-lt"/>
        <a:ea typeface="+mj-ea"/>
        <a:cs typeface="+mj-cs"/>
        <a:sym typeface="Calibri"/>
      </a:defRPr>
    </a:lvl8pPr>
    <a:lvl9pPr indent="1828800" defTabSz="457200" latinLnBrk="0">
      <a:defRPr sz="1200">
        <a:latin typeface="+mj-lt"/>
        <a:ea typeface="+mj-ea"/>
        <a:cs typeface="+mj-cs"/>
        <a:sym typeface="Calibri"/>
      </a:defRPr>
    </a:lvl9pPr>
  </p:notesStyle>
</p:notesMaster>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showMasterSp="1" showMasterPhAnim="1">
  <p:cSld name="Title Slide">
    <p:spTree>
      <p:nvGrpSpPr>
        <p:cNvPr id="1" name=""/>
        <p:cNvGrpSpPr/>
        <p:nvPr/>
      </p:nvGrpSpPr>
      <p:grpSpPr>
        <a:xfrm>
          <a:off x="0" y="0"/>
          <a:ext cx="0" cy="0"/>
          <a:chOff x="0" y="0"/>
          <a:chExt cx="0" cy="0"/>
        </a:xfrm>
      </p:grpSpPr>
      <p:sp>
        <p:nvSpPr>
          <p:cNvPr id="14" name="Shape 14"/>
          <p:cNvSpPr/>
          <p:nvPr>
            <p:ph type="title"/>
          </p:nvPr>
        </p:nvSpPr>
        <p:spPr>
          <a:prstGeom prst="rect">
            <a:avLst/>
          </a:prstGeom>
        </p:spPr>
        <p:txBody>
          <a:bodyPr/>
          <a:lstStyle/>
          <a:p>
            <a:pPr/>
            <a:r>
              <a:t>Title Text</a:t>
            </a:r>
          </a:p>
        </p:txBody>
      </p:sp>
      <p:sp>
        <p:nvSpPr>
          <p:cNvPr id="15" name="Shape 15"/>
          <p:cNvSpPr/>
          <p:nvPr>
            <p:ph type="body" sz="quarter"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16" name="Shape 16"/>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type="tx" showMasterSp="0" showMasterPhAnim="1">
  <p:cSld name="Title and Vertical Text">
    <p:spTree>
      <p:nvGrpSpPr>
        <p:cNvPr id="1" name=""/>
        <p:cNvGrpSpPr/>
        <p:nvPr/>
      </p:nvGrpSpPr>
      <p:grpSpPr>
        <a:xfrm>
          <a:off x="0" y="0"/>
          <a:ext cx="0" cy="0"/>
          <a:chOff x="0" y="0"/>
          <a:chExt cx="0" cy="0"/>
        </a:xfrm>
      </p:grpSpPr>
      <p:sp>
        <p:nvSpPr>
          <p:cNvPr id="115" name="Shape 115"/>
          <p:cNvSpPr/>
          <p:nvPr/>
        </p:nvSpPr>
        <p:spPr>
          <a:xfrm>
            <a:off x="0" y="6400800"/>
            <a:ext cx="12192003" cy="457200"/>
          </a:xfrm>
          <a:prstGeom prst="rect">
            <a:avLst/>
          </a:prstGeom>
          <a:solidFill>
            <a:schemeClr val="accent2"/>
          </a:solidFill>
          <a:ln w="12700">
            <a:miter lim="400000"/>
          </a:ln>
        </p:spPr>
        <p:txBody>
          <a:bodyPr lIns="45718" tIns="45718" rIns="45718" bIns="45718"/>
          <a:lstStyle/>
          <a:p>
            <a:pPr/>
          </a:p>
        </p:txBody>
      </p:sp>
      <p:sp>
        <p:nvSpPr>
          <p:cNvPr id="116" name="Shape 116"/>
          <p:cNvSpPr/>
          <p:nvPr/>
        </p:nvSpPr>
        <p:spPr>
          <a:xfrm>
            <a:off x="14" y="6334316"/>
            <a:ext cx="12191987" cy="66486"/>
          </a:xfrm>
          <a:prstGeom prst="rect">
            <a:avLst/>
          </a:prstGeom>
          <a:solidFill>
            <a:schemeClr val="accent1"/>
          </a:solidFill>
          <a:ln w="12700">
            <a:miter lim="400000"/>
          </a:ln>
        </p:spPr>
        <p:txBody>
          <a:bodyPr lIns="45718" tIns="45718" rIns="45718" bIns="45718"/>
          <a:lstStyle/>
          <a:p>
            <a:pPr/>
          </a:p>
        </p:txBody>
      </p:sp>
      <p:sp>
        <p:nvSpPr>
          <p:cNvPr id="117" name="Shape 117"/>
          <p:cNvSpPr/>
          <p:nvPr/>
        </p:nvSpPr>
        <p:spPr>
          <a:xfrm>
            <a:off x="1193532" y="1737845"/>
            <a:ext cx="9966961" cy="2"/>
          </a:xfrm>
          <a:prstGeom prst="line">
            <a:avLst/>
          </a:prstGeom>
          <a:ln w="6350">
            <a:solidFill>
              <a:srgbClr val="808080"/>
            </a:solidFill>
          </a:ln>
        </p:spPr>
        <p:txBody>
          <a:bodyPr lIns="45718" tIns="45718" rIns="45718" bIns="45718"/>
          <a:lstStyle/>
          <a:p>
            <a:pPr/>
          </a:p>
        </p:txBody>
      </p:sp>
      <p:sp>
        <p:nvSpPr>
          <p:cNvPr id="118" name="Shape 118"/>
          <p:cNvSpPr/>
          <p:nvPr>
            <p:ph type="title"/>
          </p:nvPr>
        </p:nvSpPr>
        <p:spPr>
          <a:xfrm>
            <a:off x="1097280" y="286603"/>
            <a:ext cx="10058401" cy="1450757"/>
          </a:xfrm>
          <a:prstGeom prst="rect">
            <a:avLst/>
          </a:prstGeom>
        </p:spPr>
        <p:txBody>
          <a:bodyPr/>
          <a:lstStyle>
            <a:lvl1pPr>
              <a:defRPr sz="4800">
                <a:solidFill>
                  <a:srgbClr val="404040"/>
                </a:solidFill>
              </a:defRPr>
            </a:lvl1pPr>
          </a:lstStyle>
          <a:p>
            <a:pPr/>
            <a:r>
              <a:t>Title Text</a:t>
            </a:r>
          </a:p>
        </p:txBody>
      </p:sp>
      <p:sp>
        <p:nvSpPr>
          <p:cNvPr id="119" name="Shape 119"/>
          <p:cNvSpPr/>
          <p:nvPr>
            <p:ph type="body" idx="1"/>
          </p:nvPr>
        </p:nvSpPr>
        <p:spPr>
          <a:xfrm>
            <a:off x="1097280" y="1845734"/>
            <a:ext cx="10058401" cy="4023360"/>
          </a:xfrm>
          <a:prstGeom prst="rect">
            <a:avLst/>
          </a:prstGeom>
        </p:spPr>
        <p:txBody>
          <a:bodyPr lIns="0" tIns="0" rIns="0" bIns="0"/>
          <a:lstStyle>
            <a:lvl1pPr marL="91438" indent="-91438">
              <a:buClr>
                <a:schemeClr val="accent1"/>
              </a:buClr>
              <a:buSzPct val="100000"/>
              <a:buFont typeface="Trebuchet MS"/>
              <a:buChar char=" "/>
              <a:defRPr cap="none" spc="0" sz="2000">
                <a:solidFill>
                  <a:srgbClr val="404040"/>
                </a:solidFill>
                <a:latin typeface="+mj-lt"/>
                <a:ea typeface="+mj-ea"/>
                <a:cs typeface="+mj-cs"/>
                <a:sym typeface="Calibri"/>
              </a:defRPr>
            </a:lvl1pPr>
            <a:lvl2pPr marL="404368" indent="-203200">
              <a:buClr>
                <a:schemeClr val="accent1"/>
              </a:buClr>
              <a:buFont typeface="Trebuchet MS"/>
              <a:defRPr cap="none" spc="0" sz="2000">
                <a:solidFill>
                  <a:srgbClr val="404040"/>
                </a:solidFill>
                <a:latin typeface="+mj-lt"/>
                <a:ea typeface="+mj-ea"/>
                <a:cs typeface="+mj-cs"/>
                <a:sym typeface="Calibri"/>
              </a:defRPr>
            </a:lvl2pPr>
            <a:lvl3pPr marL="645304" indent="-261256">
              <a:buClr>
                <a:schemeClr val="accent1"/>
              </a:buClr>
              <a:buFont typeface="Trebuchet MS"/>
              <a:defRPr cap="none" spc="0" sz="2000">
                <a:solidFill>
                  <a:srgbClr val="404040"/>
                </a:solidFill>
                <a:latin typeface="+mj-lt"/>
                <a:ea typeface="+mj-ea"/>
                <a:cs typeface="+mj-cs"/>
                <a:sym typeface="Calibri"/>
              </a:defRPr>
            </a:lvl3pPr>
            <a:lvl4pPr marL="828185" indent="-261257">
              <a:buClr>
                <a:schemeClr val="accent1"/>
              </a:buClr>
              <a:buFont typeface="Trebuchet MS"/>
              <a:defRPr cap="none" spc="0" sz="2000">
                <a:solidFill>
                  <a:srgbClr val="404040"/>
                </a:solidFill>
                <a:latin typeface="+mj-lt"/>
                <a:ea typeface="+mj-ea"/>
                <a:cs typeface="+mj-cs"/>
                <a:sym typeface="Calibri"/>
              </a:defRPr>
            </a:lvl4pPr>
            <a:lvl5pPr marL="1011065" indent="-261257">
              <a:buClr>
                <a:schemeClr val="accent1"/>
              </a:buClr>
              <a:buFont typeface="Trebuchet MS"/>
              <a:defRPr cap="none" spc="0" sz="2000">
                <a:solidFill>
                  <a:srgbClr val="404040"/>
                </a:solidFill>
                <a:latin typeface="+mj-lt"/>
                <a:ea typeface="+mj-ea"/>
                <a:cs typeface="+mj-cs"/>
                <a:sym typeface="Calibri"/>
              </a:defRPr>
            </a:lvl5pPr>
          </a:lstStyle>
          <a:p>
            <a:pPr/>
            <a:r>
              <a:t>Body Level One</a:t>
            </a:r>
          </a:p>
          <a:p>
            <a:pPr lvl="1"/>
            <a:r>
              <a:t>Body Level Two</a:t>
            </a:r>
          </a:p>
          <a:p>
            <a:pPr lvl="2"/>
            <a:r>
              <a:t>Body Level Three</a:t>
            </a:r>
          </a:p>
          <a:p>
            <a:pPr lvl="3"/>
            <a:r>
              <a:t>Body Level Four</a:t>
            </a:r>
          </a:p>
          <a:p>
            <a:pPr lvl="4"/>
            <a:r>
              <a:t>Body Level Five</a:t>
            </a:r>
          </a:p>
        </p:txBody>
      </p:sp>
      <p:sp>
        <p:nvSpPr>
          <p:cNvPr id="120" name="Shape 120"/>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type="tx" showMasterSp="0" showMasterPhAnim="1">
  <p:cSld name="Vertical Title and Text">
    <p:spTree>
      <p:nvGrpSpPr>
        <p:cNvPr id="1" name=""/>
        <p:cNvGrpSpPr/>
        <p:nvPr/>
      </p:nvGrpSpPr>
      <p:grpSpPr>
        <a:xfrm>
          <a:off x="0" y="0"/>
          <a:ext cx="0" cy="0"/>
          <a:chOff x="0" y="0"/>
          <a:chExt cx="0" cy="0"/>
        </a:xfrm>
      </p:grpSpPr>
      <p:sp>
        <p:nvSpPr>
          <p:cNvPr id="127" name="Shape 127"/>
          <p:cNvSpPr/>
          <p:nvPr/>
        </p:nvSpPr>
        <p:spPr>
          <a:xfrm>
            <a:off x="3175" y="6400800"/>
            <a:ext cx="12188825" cy="457200"/>
          </a:xfrm>
          <a:prstGeom prst="rect">
            <a:avLst/>
          </a:prstGeom>
          <a:solidFill>
            <a:schemeClr val="accent2"/>
          </a:solidFill>
          <a:ln w="12700">
            <a:miter lim="400000"/>
          </a:ln>
        </p:spPr>
        <p:txBody>
          <a:bodyPr lIns="45718" tIns="45718" rIns="45718" bIns="45718"/>
          <a:lstStyle/>
          <a:p>
            <a:pPr/>
          </a:p>
        </p:txBody>
      </p:sp>
      <p:sp>
        <p:nvSpPr>
          <p:cNvPr id="128" name="Shape 128"/>
          <p:cNvSpPr/>
          <p:nvPr/>
        </p:nvSpPr>
        <p:spPr>
          <a:xfrm>
            <a:off x="13" y="6334316"/>
            <a:ext cx="12188828" cy="64010"/>
          </a:xfrm>
          <a:prstGeom prst="rect">
            <a:avLst/>
          </a:prstGeom>
          <a:solidFill>
            <a:schemeClr val="accent1"/>
          </a:solidFill>
          <a:ln w="12700">
            <a:miter lim="400000"/>
          </a:ln>
        </p:spPr>
        <p:txBody>
          <a:bodyPr lIns="45718" tIns="45718" rIns="45718" bIns="45718"/>
          <a:lstStyle/>
          <a:p>
            <a:pPr/>
          </a:p>
        </p:txBody>
      </p:sp>
      <p:sp>
        <p:nvSpPr>
          <p:cNvPr id="129" name="Shape 129"/>
          <p:cNvSpPr/>
          <p:nvPr>
            <p:ph type="title"/>
          </p:nvPr>
        </p:nvSpPr>
        <p:spPr>
          <a:xfrm>
            <a:off x="8724900" y="412302"/>
            <a:ext cx="2628900" cy="5759899"/>
          </a:xfrm>
          <a:prstGeom prst="rect">
            <a:avLst/>
          </a:prstGeom>
        </p:spPr>
        <p:txBody>
          <a:bodyPr/>
          <a:lstStyle>
            <a:lvl1pPr>
              <a:defRPr sz="4800">
                <a:solidFill>
                  <a:srgbClr val="404040"/>
                </a:solidFill>
              </a:defRPr>
            </a:lvl1pPr>
          </a:lstStyle>
          <a:p>
            <a:pPr/>
            <a:r>
              <a:t>Title Text</a:t>
            </a:r>
          </a:p>
        </p:txBody>
      </p:sp>
      <p:sp>
        <p:nvSpPr>
          <p:cNvPr id="130" name="Shape 130"/>
          <p:cNvSpPr/>
          <p:nvPr>
            <p:ph type="body" idx="1"/>
          </p:nvPr>
        </p:nvSpPr>
        <p:spPr>
          <a:xfrm>
            <a:off x="838200" y="412302"/>
            <a:ext cx="7734300" cy="5759899"/>
          </a:xfrm>
          <a:prstGeom prst="rect">
            <a:avLst/>
          </a:prstGeom>
        </p:spPr>
        <p:txBody>
          <a:bodyPr lIns="0" tIns="0" rIns="0" bIns="0"/>
          <a:lstStyle>
            <a:lvl1pPr marL="91438" indent="-91438">
              <a:buClr>
                <a:schemeClr val="accent1"/>
              </a:buClr>
              <a:buSzPct val="100000"/>
              <a:buFont typeface="Trebuchet MS"/>
              <a:buChar char=" "/>
              <a:defRPr cap="none" spc="0" sz="2000">
                <a:solidFill>
                  <a:srgbClr val="404040"/>
                </a:solidFill>
                <a:latin typeface="+mj-lt"/>
                <a:ea typeface="+mj-ea"/>
                <a:cs typeface="+mj-cs"/>
                <a:sym typeface="Calibri"/>
              </a:defRPr>
            </a:lvl1pPr>
            <a:lvl2pPr marL="404368" indent="-203200">
              <a:buClr>
                <a:schemeClr val="accent1"/>
              </a:buClr>
              <a:buFont typeface="Trebuchet MS"/>
              <a:defRPr cap="none" spc="0" sz="2000">
                <a:solidFill>
                  <a:srgbClr val="404040"/>
                </a:solidFill>
                <a:latin typeface="+mj-lt"/>
                <a:ea typeface="+mj-ea"/>
                <a:cs typeface="+mj-cs"/>
                <a:sym typeface="Calibri"/>
              </a:defRPr>
            </a:lvl2pPr>
            <a:lvl3pPr marL="645304" indent="-261256">
              <a:buClr>
                <a:schemeClr val="accent1"/>
              </a:buClr>
              <a:buFont typeface="Trebuchet MS"/>
              <a:defRPr cap="none" spc="0" sz="2000">
                <a:solidFill>
                  <a:srgbClr val="404040"/>
                </a:solidFill>
                <a:latin typeface="+mj-lt"/>
                <a:ea typeface="+mj-ea"/>
                <a:cs typeface="+mj-cs"/>
                <a:sym typeface="Calibri"/>
              </a:defRPr>
            </a:lvl3pPr>
            <a:lvl4pPr marL="828185" indent="-261257">
              <a:buClr>
                <a:schemeClr val="accent1"/>
              </a:buClr>
              <a:buFont typeface="Trebuchet MS"/>
              <a:defRPr cap="none" spc="0" sz="2000">
                <a:solidFill>
                  <a:srgbClr val="404040"/>
                </a:solidFill>
                <a:latin typeface="+mj-lt"/>
                <a:ea typeface="+mj-ea"/>
                <a:cs typeface="+mj-cs"/>
                <a:sym typeface="Calibri"/>
              </a:defRPr>
            </a:lvl4pPr>
            <a:lvl5pPr marL="1011065" indent="-261257">
              <a:buClr>
                <a:schemeClr val="accent1"/>
              </a:buClr>
              <a:buFont typeface="Trebuchet MS"/>
              <a:defRPr cap="none" spc="0" sz="2000">
                <a:solidFill>
                  <a:srgbClr val="404040"/>
                </a:solidFill>
                <a:latin typeface="+mj-lt"/>
                <a:ea typeface="+mj-ea"/>
                <a:cs typeface="+mj-cs"/>
                <a:sym typeface="Calibri"/>
              </a:defRPr>
            </a:lvl5pPr>
          </a:lstStyle>
          <a:p>
            <a:pPr/>
            <a:r>
              <a:t>Body Level One</a:t>
            </a:r>
          </a:p>
          <a:p>
            <a:pPr lvl="1"/>
            <a:r>
              <a:t>Body Level Two</a:t>
            </a:r>
          </a:p>
          <a:p>
            <a:pPr lvl="2"/>
            <a:r>
              <a:t>Body Level Three</a:t>
            </a:r>
          </a:p>
          <a:p>
            <a:pPr lvl="3"/>
            <a:r>
              <a:t>Body Level Four</a:t>
            </a:r>
          </a:p>
          <a:p>
            <a:pPr lvl="4"/>
            <a:r>
              <a:t>Body Level Five</a:t>
            </a:r>
          </a:p>
        </p:txBody>
      </p:sp>
      <p:sp>
        <p:nvSpPr>
          <p:cNvPr id="131" name="Shape 131"/>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type="tx" showMasterSp="0" showMasterPhAnim="1">
  <p:cSld name="Title and Content">
    <p:spTree>
      <p:nvGrpSpPr>
        <p:cNvPr id="1" name=""/>
        <p:cNvGrpSpPr/>
        <p:nvPr/>
      </p:nvGrpSpPr>
      <p:grpSpPr>
        <a:xfrm>
          <a:off x="0" y="0"/>
          <a:ext cx="0" cy="0"/>
          <a:chOff x="0" y="0"/>
          <a:chExt cx="0" cy="0"/>
        </a:xfrm>
      </p:grpSpPr>
      <p:grpSp>
        <p:nvGrpSpPr>
          <p:cNvPr id="140" name="Group 140"/>
          <p:cNvGrpSpPr/>
          <p:nvPr/>
        </p:nvGrpSpPr>
        <p:grpSpPr>
          <a:xfrm>
            <a:off x="-1" y="6413500"/>
            <a:ext cx="12192003" cy="457200"/>
            <a:chOff x="0" y="0"/>
            <a:chExt cx="12192001" cy="457200"/>
          </a:xfrm>
        </p:grpSpPr>
        <p:sp>
          <p:nvSpPr>
            <p:cNvPr id="138" name="Shape 138"/>
            <p:cNvSpPr/>
            <p:nvPr/>
          </p:nvSpPr>
          <p:spPr>
            <a:xfrm>
              <a:off x="-1" y="0"/>
              <a:ext cx="12192003" cy="457200"/>
            </a:xfrm>
            <a:prstGeom prst="rect">
              <a:avLst/>
            </a:prstGeom>
            <a:solidFill>
              <a:schemeClr val="accent2"/>
            </a:solidFill>
            <a:ln w="12700" cap="flat">
              <a:noFill/>
              <a:miter lim="400000"/>
            </a:ln>
            <a:effectLst/>
          </p:spPr>
          <p:txBody>
            <a:bodyPr wrap="square" lIns="45718" tIns="45718" rIns="45718" bIns="45718" numCol="1" anchor="t">
              <a:noAutofit/>
            </a:bodyPr>
            <a:lstStyle/>
            <a:p>
              <a:pPr/>
            </a:p>
          </p:txBody>
        </p:sp>
        <p:sp>
          <p:nvSpPr>
            <p:cNvPr id="139" name="Shape 139"/>
            <p:cNvSpPr/>
            <p:nvPr/>
          </p:nvSpPr>
          <p:spPr>
            <a:xfrm>
              <a:off x="-1" y="0"/>
              <a:ext cx="12192003" cy="358138"/>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8" tIns="45718" rIns="45718" bIns="45718" numCol="1" anchor="t">
              <a:spAutoFit/>
            </a:bodyPr>
            <a:lstStyle/>
            <a:p>
              <a:pPr/>
              <a:r>
                <a:t>ATMOS 6910-18, Fall 2016</a:t>
              </a:r>
            </a:p>
          </p:txBody>
        </p:sp>
      </p:grpSp>
      <p:sp>
        <p:nvSpPr>
          <p:cNvPr id="141" name="Shape 141"/>
          <p:cNvSpPr/>
          <p:nvPr/>
        </p:nvSpPr>
        <p:spPr>
          <a:xfrm>
            <a:off x="14" y="6334316"/>
            <a:ext cx="12191987" cy="66486"/>
          </a:xfrm>
          <a:prstGeom prst="rect">
            <a:avLst/>
          </a:prstGeom>
          <a:solidFill>
            <a:schemeClr val="accent1"/>
          </a:solidFill>
          <a:ln w="12700">
            <a:miter lim="400000"/>
          </a:ln>
        </p:spPr>
        <p:txBody>
          <a:bodyPr lIns="45718" tIns="45718" rIns="45718" bIns="45718"/>
          <a:lstStyle/>
          <a:p>
            <a:pPr/>
          </a:p>
        </p:txBody>
      </p:sp>
      <p:sp>
        <p:nvSpPr>
          <p:cNvPr id="142" name="Shape 142"/>
          <p:cNvSpPr/>
          <p:nvPr/>
        </p:nvSpPr>
        <p:spPr>
          <a:xfrm>
            <a:off x="1193532" y="1737845"/>
            <a:ext cx="9966961" cy="2"/>
          </a:xfrm>
          <a:prstGeom prst="line">
            <a:avLst/>
          </a:prstGeom>
          <a:ln w="6350">
            <a:solidFill>
              <a:srgbClr val="808080"/>
            </a:solidFill>
          </a:ln>
        </p:spPr>
        <p:txBody>
          <a:bodyPr lIns="45718" tIns="45718" rIns="45718" bIns="45718"/>
          <a:lstStyle/>
          <a:p>
            <a:pPr/>
          </a:p>
        </p:txBody>
      </p:sp>
      <p:sp>
        <p:nvSpPr>
          <p:cNvPr id="143" name="Shape 143"/>
          <p:cNvSpPr/>
          <p:nvPr>
            <p:ph type="title"/>
          </p:nvPr>
        </p:nvSpPr>
        <p:spPr>
          <a:xfrm>
            <a:off x="1097280" y="286603"/>
            <a:ext cx="10058401" cy="1450757"/>
          </a:xfrm>
          <a:prstGeom prst="rect">
            <a:avLst/>
          </a:prstGeom>
        </p:spPr>
        <p:txBody>
          <a:bodyPr/>
          <a:lstStyle>
            <a:lvl1pPr>
              <a:defRPr sz="4800">
                <a:solidFill>
                  <a:srgbClr val="404040"/>
                </a:solidFill>
              </a:defRPr>
            </a:lvl1pPr>
          </a:lstStyle>
          <a:p>
            <a:pPr/>
            <a:r>
              <a:t>Title Text</a:t>
            </a:r>
          </a:p>
        </p:txBody>
      </p:sp>
      <p:sp>
        <p:nvSpPr>
          <p:cNvPr id="144" name="Shape 144"/>
          <p:cNvSpPr/>
          <p:nvPr>
            <p:ph type="body" idx="1"/>
          </p:nvPr>
        </p:nvSpPr>
        <p:spPr>
          <a:xfrm>
            <a:off x="1097280" y="1845734"/>
            <a:ext cx="10058401" cy="4023360"/>
          </a:xfrm>
          <a:prstGeom prst="rect">
            <a:avLst/>
          </a:prstGeom>
        </p:spPr>
        <p:txBody>
          <a:bodyPr lIns="0" tIns="0" rIns="0" bIns="0"/>
          <a:lstStyle>
            <a:lvl1pPr marL="91438" indent="-91438">
              <a:buClr>
                <a:schemeClr val="accent1"/>
              </a:buClr>
              <a:buSzPct val="100000"/>
              <a:buFont typeface="Trebuchet MS"/>
              <a:buChar char=" "/>
              <a:defRPr cap="none" spc="0" sz="2000">
                <a:solidFill>
                  <a:srgbClr val="404040"/>
                </a:solidFill>
                <a:latin typeface="+mj-lt"/>
                <a:ea typeface="+mj-ea"/>
                <a:cs typeface="+mj-cs"/>
                <a:sym typeface="Calibri"/>
              </a:defRPr>
            </a:lvl1pPr>
            <a:lvl2pPr marL="404368" indent="-203200">
              <a:buClr>
                <a:schemeClr val="accent1"/>
              </a:buClr>
              <a:buFont typeface="Trebuchet MS"/>
              <a:defRPr cap="none" spc="0" sz="2000">
                <a:solidFill>
                  <a:srgbClr val="404040"/>
                </a:solidFill>
                <a:latin typeface="+mj-lt"/>
                <a:ea typeface="+mj-ea"/>
                <a:cs typeface="+mj-cs"/>
                <a:sym typeface="Calibri"/>
              </a:defRPr>
            </a:lvl2pPr>
            <a:lvl3pPr marL="645304" indent="-261256">
              <a:buClr>
                <a:schemeClr val="accent1"/>
              </a:buClr>
              <a:buFont typeface="Trebuchet MS"/>
              <a:defRPr cap="none" spc="0" sz="2000">
                <a:solidFill>
                  <a:srgbClr val="404040"/>
                </a:solidFill>
                <a:latin typeface="+mj-lt"/>
                <a:ea typeface="+mj-ea"/>
                <a:cs typeface="+mj-cs"/>
                <a:sym typeface="Calibri"/>
              </a:defRPr>
            </a:lvl3pPr>
            <a:lvl4pPr marL="828185" indent="-261257">
              <a:buClr>
                <a:schemeClr val="accent1"/>
              </a:buClr>
              <a:buFont typeface="Trebuchet MS"/>
              <a:defRPr cap="none" spc="0" sz="2000">
                <a:solidFill>
                  <a:srgbClr val="404040"/>
                </a:solidFill>
                <a:latin typeface="+mj-lt"/>
                <a:ea typeface="+mj-ea"/>
                <a:cs typeface="+mj-cs"/>
                <a:sym typeface="Calibri"/>
              </a:defRPr>
            </a:lvl4pPr>
            <a:lvl5pPr marL="1011065" indent="-261257">
              <a:buClr>
                <a:schemeClr val="accent1"/>
              </a:buClr>
              <a:buFont typeface="Trebuchet MS"/>
              <a:defRPr cap="none" spc="0" sz="2000">
                <a:solidFill>
                  <a:srgbClr val="404040"/>
                </a:solidFill>
                <a:latin typeface="+mj-lt"/>
                <a:ea typeface="+mj-ea"/>
                <a:cs typeface="+mj-cs"/>
                <a:sym typeface="Calibri"/>
              </a:defRPr>
            </a:lvl5pPr>
          </a:lstStyle>
          <a:p>
            <a:pPr/>
            <a:r>
              <a:t>Body Level One</a:t>
            </a:r>
          </a:p>
          <a:p>
            <a:pPr lvl="1"/>
            <a:r>
              <a:t>Body Level Two</a:t>
            </a:r>
          </a:p>
          <a:p>
            <a:pPr lvl="2"/>
            <a:r>
              <a:t>Body Level Three</a:t>
            </a:r>
          </a:p>
          <a:p>
            <a:pPr lvl="3"/>
            <a:r>
              <a:t>Body Level Four</a:t>
            </a:r>
          </a:p>
          <a:p>
            <a:pPr lvl="4"/>
            <a:r>
              <a:t>Body Level Five</a:t>
            </a:r>
          </a:p>
        </p:txBody>
      </p:sp>
      <p:sp>
        <p:nvSpPr>
          <p:cNvPr id="145" name="Shape 145"/>
          <p:cNvSpPr/>
          <p:nvPr>
            <p:ph type="sldNum" sz="quarter" idx="2"/>
          </p:nvPr>
        </p:nvSpPr>
        <p:spPr>
          <a:xfrm>
            <a:off x="10975144" y="6526779"/>
            <a:ext cx="237340" cy="231139"/>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type="tx" showMasterSp="0" showMasterPhAnim="1">
  <p:cSld name="Title and Content">
    <p:spTree>
      <p:nvGrpSpPr>
        <p:cNvPr id="1" name=""/>
        <p:cNvGrpSpPr/>
        <p:nvPr/>
      </p:nvGrpSpPr>
      <p:grpSpPr>
        <a:xfrm>
          <a:off x="0" y="0"/>
          <a:ext cx="0" cy="0"/>
          <a:chOff x="0" y="0"/>
          <a:chExt cx="0" cy="0"/>
        </a:xfrm>
      </p:grpSpPr>
      <p:grpSp>
        <p:nvGrpSpPr>
          <p:cNvPr id="154" name="Group 154"/>
          <p:cNvGrpSpPr/>
          <p:nvPr/>
        </p:nvGrpSpPr>
        <p:grpSpPr>
          <a:xfrm>
            <a:off x="-1" y="6413500"/>
            <a:ext cx="12192003" cy="457200"/>
            <a:chOff x="0" y="0"/>
            <a:chExt cx="12192001" cy="457200"/>
          </a:xfrm>
        </p:grpSpPr>
        <p:sp>
          <p:nvSpPr>
            <p:cNvPr id="152" name="Shape 152"/>
            <p:cNvSpPr/>
            <p:nvPr/>
          </p:nvSpPr>
          <p:spPr>
            <a:xfrm>
              <a:off x="-1" y="0"/>
              <a:ext cx="12192003" cy="457200"/>
            </a:xfrm>
            <a:prstGeom prst="rect">
              <a:avLst/>
            </a:prstGeom>
            <a:solidFill>
              <a:schemeClr val="accent2"/>
            </a:solidFill>
            <a:ln w="12700" cap="flat">
              <a:noFill/>
              <a:miter lim="400000"/>
            </a:ln>
            <a:effectLst/>
          </p:spPr>
          <p:txBody>
            <a:bodyPr wrap="square" lIns="45718" tIns="45718" rIns="45718" bIns="45718" numCol="1" anchor="t">
              <a:noAutofit/>
            </a:bodyPr>
            <a:lstStyle/>
            <a:p>
              <a:pPr/>
            </a:p>
          </p:txBody>
        </p:sp>
        <p:sp>
          <p:nvSpPr>
            <p:cNvPr id="153" name="Shape 153"/>
            <p:cNvSpPr/>
            <p:nvPr/>
          </p:nvSpPr>
          <p:spPr>
            <a:xfrm>
              <a:off x="-1" y="0"/>
              <a:ext cx="12192003" cy="358138"/>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8" tIns="45718" rIns="45718" bIns="45718" numCol="1" anchor="t">
              <a:spAutoFit/>
            </a:bodyPr>
            <a:lstStyle/>
            <a:p>
              <a:pPr/>
              <a:r>
                <a:t>ATMOS 6910-18, Fall 2016</a:t>
              </a:r>
            </a:p>
          </p:txBody>
        </p:sp>
      </p:grpSp>
      <p:sp>
        <p:nvSpPr>
          <p:cNvPr id="155" name="Shape 155"/>
          <p:cNvSpPr/>
          <p:nvPr/>
        </p:nvSpPr>
        <p:spPr>
          <a:xfrm>
            <a:off x="14" y="6334316"/>
            <a:ext cx="12191987" cy="66486"/>
          </a:xfrm>
          <a:prstGeom prst="rect">
            <a:avLst/>
          </a:prstGeom>
          <a:solidFill>
            <a:schemeClr val="accent1"/>
          </a:solidFill>
          <a:ln w="12700">
            <a:miter lim="400000"/>
          </a:ln>
        </p:spPr>
        <p:txBody>
          <a:bodyPr lIns="45718" tIns="45718" rIns="45718" bIns="45718"/>
          <a:lstStyle/>
          <a:p>
            <a:pPr/>
          </a:p>
        </p:txBody>
      </p:sp>
      <p:sp>
        <p:nvSpPr>
          <p:cNvPr id="156" name="Shape 156"/>
          <p:cNvSpPr/>
          <p:nvPr/>
        </p:nvSpPr>
        <p:spPr>
          <a:xfrm>
            <a:off x="1193532" y="1737845"/>
            <a:ext cx="9966961" cy="1"/>
          </a:xfrm>
          <a:prstGeom prst="line">
            <a:avLst/>
          </a:prstGeom>
          <a:ln w="6350">
            <a:solidFill>
              <a:srgbClr val="808080"/>
            </a:solidFill>
          </a:ln>
        </p:spPr>
        <p:txBody>
          <a:bodyPr lIns="45718" tIns="45718" rIns="45718" bIns="45718"/>
          <a:lstStyle/>
          <a:p>
            <a:pPr/>
          </a:p>
        </p:txBody>
      </p:sp>
      <p:sp>
        <p:nvSpPr>
          <p:cNvPr id="157" name="Shape 157"/>
          <p:cNvSpPr/>
          <p:nvPr>
            <p:ph type="title"/>
          </p:nvPr>
        </p:nvSpPr>
        <p:spPr>
          <a:xfrm>
            <a:off x="1097280" y="286603"/>
            <a:ext cx="10058401" cy="1450757"/>
          </a:xfrm>
          <a:prstGeom prst="rect">
            <a:avLst/>
          </a:prstGeom>
        </p:spPr>
        <p:txBody>
          <a:bodyPr/>
          <a:lstStyle>
            <a:lvl1pPr>
              <a:defRPr sz="4800">
                <a:solidFill>
                  <a:srgbClr val="404040"/>
                </a:solidFill>
              </a:defRPr>
            </a:lvl1pPr>
          </a:lstStyle>
          <a:p>
            <a:pPr/>
            <a:r>
              <a:t>Title Text</a:t>
            </a:r>
          </a:p>
        </p:txBody>
      </p:sp>
      <p:sp>
        <p:nvSpPr>
          <p:cNvPr id="158" name="Shape 158"/>
          <p:cNvSpPr/>
          <p:nvPr>
            <p:ph type="body" idx="1"/>
          </p:nvPr>
        </p:nvSpPr>
        <p:spPr>
          <a:xfrm>
            <a:off x="1097280" y="1845734"/>
            <a:ext cx="10058401" cy="4023360"/>
          </a:xfrm>
          <a:prstGeom prst="rect">
            <a:avLst/>
          </a:prstGeom>
        </p:spPr>
        <p:txBody>
          <a:bodyPr lIns="0" tIns="0" rIns="0" bIns="0"/>
          <a:lstStyle>
            <a:lvl1pPr marL="91438" indent="-91438">
              <a:buClr>
                <a:schemeClr val="accent1"/>
              </a:buClr>
              <a:buSzPct val="100000"/>
              <a:buFont typeface="Trebuchet MS"/>
              <a:buChar char=" "/>
              <a:defRPr cap="none" spc="0" sz="2000">
                <a:solidFill>
                  <a:srgbClr val="404040"/>
                </a:solidFill>
                <a:latin typeface="+mj-lt"/>
                <a:ea typeface="+mj-ea"/>
                <a:cs typeface="+mj-cs"/>
                <a:sym typeface="Calibri"/>
              </a:defRPr>
            </a:lvl1pPr>
            <a:lvl2pPr marL="404368" indent="-203200">
              <a:buClr>
                <a:schemeClr val="accent1"/>
              </a:buClr>
              <a:buFont typeface="Trebuchet MS"/>
              <a:defRPr cap="none" spc="0" sz="2000">
                <a:solidFill>
                  <a:srgbClr val="404040"/>
                </a:solidFill>
                <a:latin typeface="+mj-lt"/>
                <a:ea typeface="+mj-ea"/>
                <a:cs typeface="+mj-cs"/>
                <a:sym typeface="Calibri"/>
              </a:defRPr>
            </a:lvl2pPr>
            <a:lvl3pPr marL="645304" indent="-261256">
              <a:buClr>
                <a:schemeClr val="accent1"/>
              </a:buClr>
              <a:buFont typeface="Trebuchet MS"/>
              <a:defRPr cap="none" spc="0" sz="2000">
                <a:solidFill>
                  <a:srgbClr val="404040"/>
                </a:solidFill>
                <a:latin typeface="+mj-lt"/>
                <a:ea typeface="+mj-ea"/>
                <a:cs typeface="+mj-cs"/>
                <a:sym typeface="Calibri"/>
              </a:defRPr>
            </a:lvl3pPr>
            <a:lvl4pPr marL="828185" indent="-261257">
              <a:buClr>
                <a:schemeClr val="accent1"/>
              </a:buClr>
              <a:buFont typeface="Trebuchet MS"/>
              <a:defRPr cap="none" spc="0" sz="2000">
                <a:solidFill>
                  <a:srgbClr val="404040"/>
                </a:solidFill>
                <a:latin typeface="+mj-lt"/>
                <a:ea typeface="+mj-ea"/>
                <a:cs typeface="+mj-cs"/>
                <a:sym typeface="Calibri"/>
              </a:defRPr>
            </a:lvl4pPr>
            <a:lvl5pPr marL="1011065" indent="-261257">
              <a:buClr>
                <a:schemeClr val="accent1"/>
              </a:buClr>
              <a:buFont typeface="Trebuchet MS"/>
              <a:defRPr cap="none" spc="0" sz="2000">
                <a:solidFill>
                  <a:srgbClr val="404040"/>
                </a:solidFill>
                <a:latin typeface="+mj-lt"/>
                <a:ea typeface="+mj-ea"/>
                <a:cs typeface="+mj-cs"/>
                <a:sym typeface="Calibri"/>
              </a:defRPr>
            </a:lvl5pPr>
          </a:lstStyle>
          <a:p>
            <a:pPr/>
            <a:r>
              <a:t>Body Level One</a:t>
            </a:r>
          </a:p>
          <a:p>
            <a:pPr lvl="1"/>
            <a:r>
              <a:t>Body Level Two</a:t>
            </a:r>
          </a:p>
          <a:p>
            <a:pPr lvl="2"/>
            <a:r>
              <a:t>Body Level Three</a:t>
            </a:r>
          </a:p>
          <a:p>
            <a:pPr lvl="3"/>
            <a:r>
              <a:t>Body Level Four</a:t>
            </a:r>
          </a:p>
          <a:p>
            <a:pPr lvl="4"/>
            <a:r>
              <a:t>Body Level Five</a:t>
            </a:r>
          </a:p>
        </p:txBody>
      </p:sp>
      <p:sp>
        <p:nvSpPr>
          <p:cNvPr id="159" name="Shape 159"/>
          <p:cNvSpPr/>
          <p:nvPr>
            <p:ph type="sldNum" sz="quarter" idx="2"/>
          </p:nvPr>
        </p:nvSpPr>
        <p:spPr>
          <a:xfrm>
            <a:off x="10975143" y="6526778"/>
            <a:ext cx="237341" cy="231139"/>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0" showMasterPhAnim="1">
  <p:cSld name="Title and Content">
    <p:spTree>
      <p:nvGrpSpPr>
        <p:cNvPr id="1" name=""/>
        <p:cNvGrpSpPr/>
        <p:nvPr/>
      </p:nvGrpSpPr>
      <p:grpSpPr>
        <a:xfrm>
          <a:off x="0" y="0"/>
          <a:ext cx="0" cy="0"/>
          <a:chOff x="0" y="0"/>
          <a:chExt cx="0" cy="0"/>
        </a:xfrm>
      </p:grpSpPr>
      <p:grpSp>
        <p:nvGrpSpPr>
          <p:cNvPr id="25" name="Group 25"/>
          <p:cNvGrpSpPr/>
          <p:nvPr/>
        </p:nvGrpSpPr>
        <p:grpSpPr>
          <a:xfrm>
            <a:off x="-1" y="6413500"/>
            <a:ext cx="12192003" cy="457200"/>
            <a:chOff x="0" y="0"/>
            <a:chExt cx="12192001" cy="457200"/>
          </a:xfrm>
        </p:grpSpPr>
        <p:sp>
          <p:nvSpPr>
            <p:cNvPr id="23" name="Shape 23"/>
            <p:cNvSpPr/>
            <p:nvPr/>
          </p:nvSpPr>
          <p:spPr>
            <a:xfrm>
              <a:off x="-1" y="0"/>
              <a:ext cx="12192003" cy="457200"/>
            </a:xfrm>
            <a:prstGeom prst="rect">
              <a:avLst/>
            </a:prstGeom>
            <a:solidFill>
              <a:schemeClr val="accent2"/>
            </a:solidFill>
            <a:ln w="12700" cap="flat">
              <a:noFill/>
              <a:miter lim="400000"/>
            </a:ln>
            <a:effectLst/>
          </p:spPr>
          <p:txBody>
            <a:bodyPr wrap="square" lIns="45718" tIns="45718" rIns="45718" bIns="45718" numCol="1" anchor="t">
              <a:noAutofit/>
            </a:bodyPr>
            <a:lstStyle/>
            <a:p>
              <a:pPr/>
            </a:p>
          </p:txBody>
        </p:sp>
        <p:sp>
          <p:nvSpPr>
            <p:cNvPr id="24" name="Shape 24"/>
            <p:cNvSpPr/>
            <p:nvPr/>
          </p:nvSpPr>
          <p:spPr>
            <a:xfrm>
              <a:off x="-1" y="0"/>
              <a:ext cx="12192003" cy="358138"/>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8" tIns="45718" rIns="45718" bIns="45718" numCol="1" anchor="t">
              <a:spAutoFit/>
            </a:bodyPr>
            <a:lstStyle/>
            <a:p>
              <a:pPr/>
              <a:r>
                <a:t>ATMOS 6910-18, Fall 2016</a:t>
              </a:r>
            </a:p>
          </p:txBody>
        </p:sp>
      </p:grpSp>
      <p:sp>
        <p:nvSpPr>
          <p:cNvPr id="26" name="Shape 26"/>
          <p:cNvSpPr/>
          <p:nvPr/>
        </p:nvSpPr>
        <p:spPr>
          <a:xfrm>
            <a:off x="14" y="6334316"/>
            <a:ext cx="12191987" cy="66486"/>
          </a:xfrm>
          <a:prstGeom prst="rect">
            <a:avLst/>
          </a:prstGeom>
          <a:solidFill>
            <a:schemeClr val="accent1"/>
          </a:solidFill>
          <a:ln w="12700">
            <a:miter lim="400000"/>
          </a:ln>
        </p:spPr>
        <p:txBody>
          <a:bodyPr lIns="45718" tIns="45718" rIns="45718" bIns="45718"/>
          <a:lstStyle/>
          <a:p>
            <a:pPr/>
          </a:p>
        </p:txBody>
      </p:sp>
      <p:sp>
        <p:nvSpPr>
          <p:cNvPr id="27" name="Shape 27"/>
          <p:cNvSpPr/>
          <p:nvPr/>
        </p:nvSpPr>
        <p:spPr>
          <a:xfrm>
            <a:off x="1193532" y="1737845"/>
            <a:ext cx="9966961" cy="2"/>
          </a:xfrm>
          <a:prstGeom prst="line">
            <a:avLst/>
          </a:prstGeom>
          <a:ln w="6350">
            <a:solidFill>
              <a:srgbClr val="808080"/>
            </a:solidFill>
          </a:ln>
        </p:spPr>
        <p:txBody>
          <a:bodyPr lIns="45718" tIns="45718" rIns="45718" bIns="45718"/>
          <a:lstStyle/>
          <a:p>
            <a:pPr/>
          </a:p>
        </p:txBody>
      </p:sp>
      <p:sp>
        <p:nvSpPr>
          <p:cNvPr id="28" name="Shape 28"/>
          <p:cNvSpPr/>
          <p:nvPr>
            <p:ph type="title"/>
          </p:nvPr>
        </p:nvSpPr>
        <p:spPr>
          <a:xfrm>
            <a:off x="1097280" y="286603"/>
            <a:ext cx="10058401" cy="1450757"/>
          </a:xfrm>
          <a:prstGeom prst="rect">
            <a:avLst/>
          </a:prstGeom>
        </p:spPr>
        <p:txBody>
          <a:bodyPr/>
          <a:lstStyle>
            <a:lvl1pPr>
              <a:defRPr sz="4800">
                <a:solidFill>
                  <a:srgbClr val="404040"/>
                </a:solidFill>
              </a:defRPr>
            </a:lvl1pPr>
          </a:lstStyle>
          <a:p>
            <a:pPr/>
            <a:r>
              <a:t>Title Text</a:t>
            </a:r>
          </a:p>
        </p:txBody>
      </p:sp>
      <p:sp>
        <p:nvSpPr>
          <p:cNvPr id="29" name="Shape 29"/>
          <p:cNvSpPr/>
          <p:nvPr>
            <p:ph type="body" idx="1"/>
          </p:nvPr>
        </p:nvSpPr>
        <p:spPr>
          <a:xfrm>
            <a:off x="1097280" y="1845734"/>
            <a:ext cx="10058401" cy="4023360"/>
          </a:xfrm>
          <a:prstGeom prst="rect">
            <a:avLst/>
          </a:prstGeom>
        </p:spPr>
        <p:txBody>
          <a:bodyPr lIns="0" tIns="0" rIns="0" bIns="0"/>
          <a:lstStyle>
            <a:lvl1pPr marL="91438" indent="-91438">
              <a:buClr>
                <a:schemeClr val="accent1"/>
              </a:buClr>
              <a:buSzPct val="100000"/>
              <a:buFont typeface="Trebuchet MS"/>
              <a:buChar char=" "/>
              <a:defRPr cap="none" spc="0" sz="2000">
                <a:solidFill>
                  <a:srgbClr val="404040"/>
                </a:solidFill>
                <a:latin typeface="+mj-lt"/>
                <a:ea typeface="+mj-ea"/>
                <a:cs typeface="+mj-cs"/>
                <a:sym typeface="Calibri"/>
              </a:defRPr>
            </a:lvl1pPr>
            <a:lvl2pPr marL="404368" indent="-203200">
              <a:buClr>
                <a:schemeClr val="accent1"/>
              </a:buClr>
              <a:buFont typeface="Trebuchet MS"/>
              <a:defRPr cap="none" spc="0" sz="2000">
                <a:solidFill>
                  <a:srgbClr val="404040"/>
                </a:solidFill>
                <a:latin typeface="+mj-lt"/>
                <a:ea typeface="+mj-ea"/>
                <a:cs typeface="+mj-cs"/>
                <a:sym typeface="Calibri"/>
              </a:defRPr>
            </a:lvl2pPr>
            <a:lvl3pPr marL="645304" indent="-261256">
              <a:buClr>
                <a:schemeClr val="accent1"/>
              </a:buClr>
              <a:buFont typeface="Trebuchet MS"/>
              <a:defRPr cap="none" spc="0" sz="2000">
                <a:solidFill>
                  <a:srgbClr val="404040"/>
                </a:solidFill>
                <a:latin typeface="+mj-lt"/>
                <a:ea typeface="+mj-ea"/>
                <a:cs typeface="+mj-cs"/>
                <a:sym typeface="Calibri"/>
              </a:defRPr>
            </a:lvl3pPr>
            <a:lvl4pPr marL="828185" indent="-261257">
              <a:buClr>
                <a:schemeClr val="accent1"/>
              </a:buClr>
              <a:buFont typeface="Trebuchet MS"/>
              <a:defRPr cap="none" spc="0" sz="2000">
                <a:solidFill>
                  <a:srgbClr val="404040"/>
                </a:solidFill>
                <a:latin typeface="+mj-lt"/>
                <a:ea typeface="+mj-ea"/>
                <a:cs typeface="+mj-cs"/>
                <a:sym typeface="Calibri"/>
              </a:defRPr>
            </a:lvl4pPr>
            <a:lvl5pPr marL="1011065" indent="-261257">
              <a:buClr>
                <a:schemeClr val="accent1"/>
              </a:buClr>
              <a:buFont typeface="Trebuchet MS"/>
              <a:defRPr cap="none" spc="0" sz="2000">
                <a:solidFill>
                  <a:srgbClr val="404040"/>
                </a:solidFill>
                <a:latin typeface="+mj-lt"/>
                <a:ea typeface="+mj-ea"/>
                <a:cs typeface="+mj-cs"/>
                <a:sym typeface="Calibri"/>
              </a:defRPr>
            </a:lvl5pPr>
          </a:lstStyle>
          <a:p>
            <a:pPr/>
            <a:r>
              <a:t>Body Level One</a:t>
            </a:r>
          </a:p>
          <a:p>
            <a:pPr lvl="1"/>
            <a:r>
              <a:t>Body Level Two</a:t>
            </a:r>
          </a:p>
          <a:p>
            <a:pPr lvl="2"/>
            <a:r>
              <a:t>Body Level Three</a:t>
            </a:r>
          </a:p>
          <a:p>
            <a:pPr lvl="3"/>
            <a:r>
              <a:t>Body Level Four</a:t>
            </a:r>
          </a:p>
          <a:p>
            <a:pPr lvl="4"/>
            <a:r>
              <a:t>Body Level Five</a:t>
            </a:r>
          </a:p>
        </p:txBody>
      </p:sp>
      <p:sp>
        <p:nvSpPr>
          <p:cNvPr id="30" name="Shape 30"/>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1" showMasterPhAnim="1">
  <p:cSld name="Section Header">
    <p:spTree>
      <p:nvGrpSpPr>
        <p:cNvPr id="1" name=""/>
        <p:cNvGrpSpPr/>
        <p:nvPr/>
      </p:nvGrpSpPr>
      <p:grpSpPr>
        <a:xfrm>
          <a:off x="0" y="0"/>
          <a:ext cx="0" cy="0"/>
          <a:chOff x="0" y="0"/>
          <a:chExt cx="0" cy="0"/>
        </a:xfrm>
      </p:grpSpPr>
      <p:sp>
        <p:nvSpPr>
          <p:cNvPr id="37" name="Shape 37"/>
          <p:cNvSpPr/>
          <p:nvPr>
            <p:ph type="title"/>
          </p:nvPr>
        </p:nvSpPr>
        <p:spPr>
          <a:prstGeom prst="rect">
            <a:avLst/>
          </a:prstGeom>
        </p:spPr>
        <p:txBody>
          <a:bodyPr/>
          <a:lstStyle/>
          <a:p>
            <a:pPr/>
            <a:r>
              <a:t>Title Text</a:t>
            </a:r>
          </a:p>
        </p:txBody>
      </p:sp>
      <p:sp>
        <p:nvSpPr>
          <p:cNvPr id="38" name="Shape 38"/>
          <p:cNvSpPr/>
          <p:nvPr>
            <p:ph type="body" sz="quarter" idx="1"/>
          </p:nvPr>
        </p:nvSpPr>
        <p:spPr>
          <a:xfrm>
            <a:off x="1097280" y="4453128"/>
            <a:ext cx="10058401" cy="1143002"/>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39" name="Shape 39"/>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type="tx" showMasterSp="0" showMasterPhAnim="1">
  <p:cSld name="Two Content">
    <p:spTree>
      <p:nvGrpSpPr>
        <p:cNvPr id="1" name=""/>
        <p:cNvGrpSpPr/>
        <p:nvPr/>
      </p:nvGrpSpPr>
      <p:grpSpPr>
        <a:xfrm>
          <a:off x="0" y="0"/>
          <a:ext cx="0" cy="0"/>
          <a:chOff x="0" y="0"/>
          <a:chExt cx="0" cy="0"/>
        </a:xfrm>
      </p:grpSpPr>
      <p:sp>
        <p:nvSpPr>
          <p:cNvPr id="46" name="Shape 46"/>
          <p:cNvSpPr/>
          <p:nvPr/>
        </p:nvSpPr>
        <p:spPr>
          <a:xfrm>
            <a:off x="0" y="6400800"/>
            <a:ext cx="12192003" cy="457200"/>
          </a:xfrm>
          <a:prstGeom prst="rect">
            <a:avLst/>
          </a:prstGeom>
          <a:solidFill>
            <a:schemeClr val="accent2"/>
          </a:solidFill>
          <a:ln w="12700">
            <a:miter lim="400000"/>
          </a:ln>
        </p:spPr>
        <p:txBody>
          <a:bodyPr lIns="45718" tIns="45718" rIns="45718" bIns="45718"/>
          <a:lstStyle/>
          <a:p>
            <a:pPr/>
          </a:p>
        </p:txBody>
      </p:sp>
      <p:sp>
        <p:nvSpPr>
          <p:cNvPr id="47" name="Shape 47"/>
          <p:cNvSpPr/>
          <p:nvPr/>
        </p:nvSpPr>
        <p:spPr>
          <a:xfrm>
            <a:off x="14" y="6334316"/>
            <a:ext cx="12191987" cy="66486"/>
          </a:xfrm>
          <a:prstGeom prst="rect">
            <a:avLst/>
          </a:prstGeom>
          <a:solidFill>
            <a:schemeClr val="accent1"/>
          </a:solidFill>
          <a:ln w="12700">
            <a:miter lim="400000"/>
          </a:ln>
        </p:spPr>
        <p:txBody>
          <a:bodyPr lIns="45718" tIns="45718" rIns="45718" bIns="45718"/>
          <a:lstStyle/>
          <a:p>
            <a:pPr/>
          </a:p>
        </p:txBody>
      </p:sp>
      <p:sp>
        <p:nvSpPr>
          <p:cNvPr id="48" name="Shape 48"/>
          <p:cNvSpPr/>
          <p:nvPr/>
        </p:nvSpPr>
        <p:spPr>
          <a:xfrm>
            <a:off x="1193532" y="1737845"/>
            <a:ext cx="9966961" cy="2"/>
          </a:xfrm>
          <a:prstGeom prst="line">
            <a:avLst/>
          </a:prstGeom>
          <a:ln w="6350">
            <a:solidFill>
              <a:srgbClr val="808080"/>
            </a:solidFill>
          </a:ln>
        </p:spPr>
        <p:txBody>
          <a:bodyPr lIns="45718" tIns="45718" rIns="45718" bIns="45718"/>
          <a:lstStyle/>
          <a:p>
            <a:pPr/>
          </a:p>
        </p:txBody>
      </p:sp>
      <p:sp>
        <p:nvSpPr>
          <p:cNvPr id="49" name="Shape 49"/>
          <p:cNvSpPr/>
          <p:nvPr>
            <p:ph type="title"/>
          </p:nvPr>
        </p:nvSpPr>
        <p:spPr>
          <a:xfrm>
            <a:off x="1097280" y="286603"/>
            <a:ext cx="10058401" cy="1450757"/>
          </a:xfrm>
          <a:prstGeom prst="rect">
            <a:avLst/>
          </a:prstGeom>
        </p:spPr>
        <p:txBody>
          <a:bodyPr/>
          <a:lstStyle>
            <a:lvl1pPr>
              <a:defRPr sz="4800">
                <a:solidFill>
                  <a:srgbClr val="404040"/>
                </a:solidFill>
              </a:defRPr>
            </a:lvl1pPr>
          </a:lstStyle>
          <a:p>
            <a:pPr/>
            <a:r>
              <a:t>Title Text</a:t>
            </a:r>
          </a:p>
        </p:txBody>
      </p:sp>
      <p:sp>
        <p:nvSpPr>
          <p:cNvPr id="50" name="Shape 50"/>
          <p:cNvSpPr/>
          <p:nvPr>
            <p:ph type="body" sz="half" idx="1"/>
          </p:nvPr>
        </p:nvSpPr>
        <p:spPr>
          <a:xfrm>
            <a:off x="1097277" y="1845734"/>
            <a:ext cx="4937762" cy="4023360"/>
          </a:xfrm>
          <a:prstGeom prst="rect">
            <a:avLst/>
          </a:prstGeom>
        </p:spPr>
        <p:txBody>
          <a:bodyPr lIns="0" tIns="0" rIns="0" bIns="0"/>
          <a:lstStyle>
            <a:lvl1pPr marL="91438" indent="-91438">
              <a:buClr>
                <a:schemeClr val="accent1"/>
              </a:buClr>
              <a:buSzPct val="100000"/>
              <a:buFont typeface="Trebuchet MS"/>
              <a:buChar char=" "/>
              <a:defRPr cap="none" spc="0" sz="2000">
                <a:solidFill>
                  <a:srgbClr val="404040"/>
                </a:solidFill>
                <a:latin typeface="+mj-lt"/>
                <a:ea typeface="+mj-ea"/>
                <a:cs typeface="+mj-cs"/>
                <a:sym typeface="Calibri"/>
              </a:defRPr>
            </a:lvl1pPr>
            <a:lvl2pPr marL="404368" indent="-203200">
              <a:buClr>
                <a:schemeClr val="accent1"/>
              </a:buClr>
              <a:buFont typeface="Trebuchet MS"/>
              <a:defRPr cap="none" spc="0" sz="2000">
                <a:solidFill>
                  <a:srgbClr val="404040"/>
                </a:solidFill>
                <a:latin typeface="+mj-lt"/>
                <a:ea typeface="+mj-ea"/>
                <a:cs typeface="+mj-cs"/>
                <a:sym typeface="Calibri"/>
              </a:defRPr>
            </a:lvl2pPr>
            <a:lvl3pPr marL="645304" indent="-261256">
              <a:buClr>
                <a:schemeClr val="accent1"/>
              </a:buClr>
              <a:buFont typeface="Trebuchet MS"/>
              <a:defRPr cap="none" spc="0" sz="2000">
                <a:solidFill>
                  <a:srgbClr val="404040"/>
                </a:solidFill>
                <a:latin typeface="+mj-lt"/>
                <a:ea typeface="+mj-ea"/>
                <a:cs typeface="+mj-cs"/>
                <a:sym typeface="Calibri"/>
              </a:defRPr>
            </a:lvl3pPr>
            <a:lvl4pPr marL="828185" indent="-261257">
              <a:buClr>
                <a:schemeClr val="accent1"/>
              </a:buClr>
              <a:buFont typeface="Trebuchet MS"/>
              <a:defRPr cap="none" spc="0" sz="2000">
                <a:solidFill>
                  <a:srgbClr val="404040"/>
                </a:solidFill>
                <a:latin typeface="+mj-lt"/>
                <a:ea typeface="+mj-ea"/>
                <a:cs typeface="+mj-cs"/>
                <a:sym typeface="Calibri"/>
              </a:defRPr>
            </a:lvl4pPr>
            <a:lvl5pPr marL="1011065" indent="-261257">
              <a:buClr>
                <a:schemeClr val="accent1"/>
              </a:buClr>
              <a:buFont typeface="Trebuchet MS"/>
              <a:defRPr cap="none" spc="0" sz="2000">
                <a:solidFill>
                  <a:srgbClr val="404040"/>
                </a:solidFill>
                <a:latin typeface="+mj-lt"/>
                <a:ea typeface="+mj-ea"/>
                <a:cs typeface="+mj-cs"/>
                <a:sym typeface="Calibri"/>
              </a:defRPr>
            </a:lvl5pPr>
          </a:lstStyle>
          <a:p>
            <a:pPr/>
            <a:r>
              <a:t>Body Level One</a:t>
            </a:r>
          </a:p>
          <a:p>
            <a:pPr lvl="1"/>
            <a:r>
              <a:t>Body Level Two</a:t>
            </a:r>
          </a:p>
          <a:p>
            <a:pPr lvl="2"/>
            <a:r>
              <a:t>Body Level Three</a:t>
            </a:r>
          </a:p>
          <a:p>
            <a:pPr lvl="3"/>
            <a:r>
              <a:t>Body Level Four</a:t>
            </a:r>
          </a:p>
          <a:p>
            <a:pPr lvl="4"/>
            <a:r>
              <a:t>Body Level Five</a:t>
            </a:r>
          </a:p>
        </p:txBody>
      </p:sp>
      <p:sp>
        <p:nvSpPr>
          <p:cNvPr id="51" name="Shape 51"/>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type="tx" showMasterSp="0" showMasterPhAnim="1">
  <p:cSld name="Comparison">
    <p:spTree>
      <p:nvGrpSpPr>
        <p:cNvPr id="1" name=""/>
        <p:cNvGrpSpPr/>
        <p:nvPr/>
      </p:nvGrpSpPr>
      <p:grpSpPr>
        <a:xfrm>
          <a:off x="0" y="0"/>
          <a:ext cx="0" cy="0"/>
          <a:chOff x="0" y="0"/>
          <a:chExt cx="0" cy="0"/>
        </a:xfrm>
      </p:grpSpPr>
      <p:sp>
        <p:nvSpPr>
          <p:cNvPr id="58" name="Shape 58"/>
          <p:cNvSpPr/>
          <p:nvPr/>
        </p:nvSpPr>
        <p:spPr>
          <a:xfrm>
            <a:off x="0" y="6400800"/>
            <a:ext cx="12192003" cy="457200"/>
          </a:xfrm>
          <a:prstGeom prst="rect">
            <a:avLst/>
          </a:prstGeom>
          <a:solidFill>
            <a:schemeClr val="accent2"/>
          </a:solidFill>
          <a:ln w="12700">
            <a:miter lim="400000"/>
          </a:ln>
        </p:spPr>
        <p:txBody>
          <a:bodyPr lIns="45718" tIns="45718" rIns="45718" bIns="45718"/>
          <a:lstStyle/>
          <a:p>
            <a:pPr/>
          </a:p>
        </p:txBody>
      </p:sp>
      <p:sp>
        <p:nvSpPr>
          <p:cNvPr id="59" name="Shape 59"/>
          <p:cNvSpPr/>
          <p:nvPr/>
        </p:nvSpPr>
        <p:spPr>
          <a:xfrm>
            <a:off x="14" y="6334316"/>
            <a:ext cx="12191987" cy="66486"/>
          </a:xfrm>
          <a:prstGeom prst="rect">
            <a:avLst/>
          </a:prstGeom>
          <a:solidFill>
            <a:schemeClr val="accent1"/>
          </a:solidFill>
          <a:ln w="12700">
            <a:miter lim="400000"/>
          </a:ln>
        </p:spPr>
        <p:txBody>
          <a:bodyPr lIns="45718" tIns="45718" rIns="45718" bIns="45718"/>
          <a:lstStyle/>
          <a:p>
            <a:pPr/>
          </a:p>
        </p:txBody>
      </p:sp>
      <p:sp>
        <p:nvSpPr>
          <p:cNvPr id="60" name="Shape 60"/>
          <p:cNvSpPr/>
          <p:nvPr/>
        </p:nvSpPr>
        <p:spPr>
          <a:xfrm>
            <a:off x="1193532" y="1737845"/>
            <a:ext cx="9966961" cy="2"/>
          </a:xfrm>
          <a:prstGeom prst="line">
            <a:avLst/>
          </a:prstGeom>
          <a:ln w="6350">
            <a:solidFill>
              <a:srgbClr val="808080"/>
            </a:solidFill>
          </a:ln>
        </p:spPr>
        <p:txBody>
          <a:bodyPr lIns="45718" tIns="45718" rIns="45718" bIns="45718"/>
          <a:lstStyle/>
          <a:p>
            <a:pPr/>
          </a:p>
        </p:txBody>
      </p:sp>
      <p:sp>
        <p:nvSpPr>
          <p:cNvPr id="61" name="Shape 61"/>
          <p:cNvSpPr/>
          <p:nvPr>
            <p:ph type="title"/>
          </p:nvPr>
        </p:nvSpPr>
        <p:spPr>
          <a:xfrm>
            <a:off x="1097280" y="286603"/>
            <a:ext cx="10058401" cy="1450757"/>
          </a:xfrm>
          <a:prstGeom prst="rect">
            <a:avLst/>
          </a:prstGeom>
        </p:spPr>
        <p:txBody>
          <a:bodyPr/>
          <a:lstStyle>
            <a:lvl1pPr>
              <a:defRPr sz="4800">
                <a:solidFill>
                  <a:srgbClr val="404040"/>
                </a:solidFill>
              </a:defRPr>
            </a:lvl1pPr>
          </a:lstStyle>
          <a:p>
            <a:pPr/>
            <a:r>
              <a:t>Title Text</a:t>
            </a:r>
          </a:p>
        </p:txBody>
      </p:sp>
      <p:sp>
        <p:nvSpPr>
          <p:cNvPr id="62" name="Shape 62"/>
          <p:cNvSpPr/>
          <p:nvPr>
            <p:ph type="body" sz="quarter" idx="1"/>
          </p:nvPr>
        </p:nvSpPr>
        <p:spPr>
          <a:xfrm>
            <a:off x="1097280" y="1846052"/>
            <a:ext cx="4937760" cy="736284"/>
          </a:xfrm>
          <a:prstGeom prst="rect">
            <a:avLst/>
          </a:prstGeom>
        </p:spPr>
        <p:txBody>
          <a:bodyPr anchor="ctr"/>
          <a:lstStyle>
            <a:lvl1pPr>
              <a:defRPr spc="0" sz="2000">
                <a:latin typeface="+mj-lt"/>
                <a:ea typeface="+mj-ea"/>
                <a:cs typeface="+mj-cs"/>
                <a:sym typeface="Calibri"/>
              </a:defRPr>
            </a:lvl1pPr>
            <a:lvl2pPr marL="404368" indent="-203200">
              <a:defRPr spc="0" sz="2000">
                <a:latin typeface="+mj-lt"/>
                <a:ea typeface="+mj-ea"/>
                <a:cs typeface="+mj-cs"/>
                <a:sym typeface="Calibri"/>
              </a:defRPr>
            </a:lvl2pPr>
            <a:lvl3pPr marL="645304" indent="-261256">
              <a:defRPr spc="0" sz="2000">
                <a:latin typeface="+mj-lt"/>
                <a:ea typeface="+mj-ea"/>
                <a:cs typeface="+mj-cs"/>
                <a:sym typeface="Calibri"/>
              </a:defRPr>
            </a:lvl3pPr>
            <a:lvl4pPr marL="828185" indent="-261257">
              <a:defRPr spc="0" sz="2000">
                <a:latin typeface="+mj-lt"/>
                <a:ea typeface="+mj-ea"/>
                <a:cs typeface="+mj-cs"/>
                <a:sym typeface="Calibri"/>
              </a:defRPr>
            </a:lvl4pPr>
            <a:lvl5pPr marL="1011065" indent="-261257">
              <a:defRPr spc="0" sz="2000">
                <a:latin typeface="+mj-lt"/>
                <a:ea typeface="+mj-ea"/>
                <a:cs typeface="+mj-cs"/>
                <a:sym typeface="Calibri"/>
              </a:defRPr>
            </a:lvl5pPr>
          </a:lstStyle>
          <a:p>
            <a:pPr/>
            <a:r>
              <a:t>Body Level One</a:t>
            </a:r>
          </a:p>
          <a:p>
            <a:pPr lvl="1"/>
            <a:r>
              <a:t>Body Level Two</a:t>
            </a:r>
          </a:p>
          <a:p>
            <a:pPr lvl="2"/>
            <a:r>
              <a:t>Body Level Three</a:t>
            </a:r>
          </a:p>
          <a:p>
            <a:pPr lvl="3"/>
            <a:r>
              <a:t>Body Level Four</a:t>
            </a:r>
          </a:p>
          <a:p>
            <a:pPr lvl="4"/>
            <a:r>
              <a:t>Body Level Five</a:t>
            </a:r>
          </a:p>
        </p:txBody>
      </p:sp>
      <p:sp>
        <p:nvSpPr>
          <p:cNvPr id="63" name="Shape 63"/>
          <p:cNvSpPr/>
          <p:nvPr>
            <p:ph type="body" sz="quarter" idx="13"/>
          </p:nvPr>
        </p:nvSpPr>
        <p:spPr>
          <a:xfrm>
            <a:off x="6217918" y="1846052"/>
            <a:ext cx="4937763" cy="736284"/>
          </a:xfrm>
          <a:prstGeom prst="rect">
            <a:avLst/>
          </a:prstGeom>
        </p:spPr>
        <p:txBody>
          <a:bodyPr anchor="ctr"/>
          <a:lstStyle/>
          <a:p>
            <a:pPr marL="91438" indent="-91438">
              <a:buClr>
                <a:schemeClr val="accent1"/>
              </a:buClr>
              <a:buSzPct val="100000"/>
              <a:buFont typeface="Trebuchet MS"/>
              <a:buChar char=" "/>
              <a:defRPr cap="none" spc="0" sz="2000">
                <a:solidFill>
                  <a:srgbClr val="404040"/>
                </a:solidFill>
                <a:latin typeface="+mj-lt"/>
                <a:ea typeface="+mj-ea"/>
                <a:cs typeface="+mj-cs"/>
                <a:sym typeface="Calibri"/>
              </a:defRPr>
            </a:pPr>
          </a:p>
        </p:txBody>
      </p:sp>
      <p:sp>
        <p:nvSpPr>
          <p:cNvPr id="64" name="Shape 64"/>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type="tx" showMasterSp="0" showMasterPhAnim="1">
  <p:cSld name="Title Only">
    <p:spTree>
      <p:nvGrpSpPr>
        <p:cNvPr id="1" name=""/>
        <p:cNvGrpSpPr/>
        <p:nvPr/>
      </p:nvGrpSpPr>
      <p:grpSpPr>
        <a:xfrm>
          <a:off x="0" y="0"/>
          <a:ext cx="0" cy="0"/>
          <a:chOff x="0" y="0"/>
          <a:chExt cx="0" cy="0"/>
        </a:xfrm>
      </p:grpSpPr>
      <p:sp>
        <p:nvSpPr>
          <p:cNvPr id="71" name="Shape 71"/>
          <p:cNvSpPr/>
          <p:nvPr/>
        </p:nvSpPr>
        <p:spPr>
          <a:xfrm>
            <a:off x="0" y="6400800"/>
            <a:ext cx="12192003" cy="457200"/>
          </a:xfrm>
          <a:prstGeom prst="rect">
            <a:avLst/>
          </a:prstGeom>
          <a:solidFill>
            <a:schemeClr val="accent2"/>
          </a:solidFill>
          <a:ln w="12700">
            <a:miter lim="400000"/>
          </a:ln>
        </p:spPr>
        <p:txBody>
          <a:bodyPr lIns="45718" tIns="45718" rIns="45718" bIns="45718"/>
          <a:lstStyle/>
          <a:p>
            <a:pPr/>
          </a:p>
        </p:txBody>
      </p:sp>
      <p:sp>
        <p:nvSpPr>
          <p:cNvPr id="72" name="Shape 72"/>
          <p:cNvSpPr/>
          <p:nvPr/>
        </p:nvSpPr>
        <p:spPr>
          <a:xfrm>
            <a:off x="14" y="6334316"/>
            <a:ext cx="12191987" cy="66486"/>
          </a:xfrm>
          <a:prstGeom prst="rect">
            <a:avLst/>
          </a:prstGeom>
          <a:solidFill>
            <a:schemeClr val="accent1"/>
          </a:solidFill>
          <a:ln w="12700">
            <a:miter lim="400000"/>
          </a:ln>
        </p:spPr>
        <p:txBody>
          <a:bodyPr lIns="45718" tIns="45718" rIns="45718" bIns="45718"/>
          <a:lstStyle/>
          <a:p>
            <a:pPr/>
          </a:p>
        </p:txBody>
      </p:sp>
      <p:sp>
        <p:nvSpPr>
          <p:cNvPr id="73" name="Shape 73"/>
          <p:cNvSpPr/>
          <p:nvPr/>
        </p:nvSpPr>
        <p:spPr>
          <a:xfrm>
            <a:off x="1193532" y="1737845"/>
            <a:ext cx="9966961" cy="2"/>
          </a:xfrm>
          <a:prstGeom prst="line">
            <a:avLst/>
          </a:prstGeom>
          <a:ln w="6350">
            <a:solidFill>
              <a:srgbClr val="808080"/>
            </a:solidFill>
          </a:ln>
        </p:spPr>
        <p:txBody>
          <a:bodyPr lIns="45718" tIns="45718" rIns="45718" bIns="45718"/>
          <a:lstStyle/>
          <a:p>
            <a:pPr/>
          </a:p>
        </p:txBody>
      </p:sp>
      <p:sp>
        <p:nvSpPr>
          <p:cNvPr id="74" name="Shape 74"/>
          <p:cNvSpPr/>
          <p:nvPr>
            <p:ph type="title"/>
          </p:nvPr>
        </p:nvSpPr>
        <p:spPr>
          <a:xfrm>
            <a:off x="1097280" y="286603"/>
            <a:ext cx="10058401" cy="1450757"/>
          </a:xfrm>
          <a:prstGeom prst="rect">
            <a:avLst/>
          </a:prstGeom>
        </p:spPr>
        <p:txBody>
          <a:bodyPr/>
          <a:lstStyle>
            <a:lvl1pPr>
              <a:defRPr sz="4800">
                <a:solidFill>
                  <a:srgbClr val="404040"/>
                </a:solidFill>
              </a:defRPr>
            </a:lvl1pPr>
          </a:lstStyle>
          <a:p>
            <a:pPr/>
            <a:r>
              <a:t>Title Text</a:t>
            </a:r>
          </a:p>
        </p:txBody>
      </p:sp>
      <p:sp>
        <p:nvSpPr>
          <p:cNvPr id="75" name="Shape 75"/>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type="tx" showMasterSp="0" showMasterPhAnim="1">
  <p:cSld name="Blank">
    <p:spTree>
      <p:nvGrpSpPr>
        <p:cNvPr id="1" name=""/>
        <p:cNvGrpSpPr/>
        <p:nvPr/>
      </p:nvGrpSpPr>
      <p:grpSpPr>
        <a:xfrm>
          <a:off x="0" y="0"/>
          <a:ext cx="0" cy="0"/>
          <a:chOff x="0" y="0"/>
          <a:chExt cx="0" cy="0"/>
        </a:xfrm>
      </p:grpSpPr>
      <p:sp>
        <p:nvSpPr>
          <p:cNvPr id="82" name="Shape 82"/>
          <p:cNvSpPr/>
          <p:nvPr/>
        </p:nvSpPr>
        <p:spPr>
          <a:xfrm>
            <a:off x="3175" y="6400800"/>
            <a:ext cx="12188825" cy="457200"/>
          </a:xfrm>
          <a:prstGeom prst="rect">
            <a:avLst/>
          </a:prstGeom>
          <a:solidFill>
            <a:schemeClr val="accent2"/>
          </a:solidFill>
          <a:ln w="12700">
            <a:miter lim="400000"/>
          </a:ln>
        </p:spPr>
        <p:txBody>
          <a:bodyPr lIns="45718" tIns="45718" rIns="45718" bIns="45718"/>
          <a:lstStyle/>
          <a:p>
            <a:pPr/>
          </a:p>
        </p:txBody>
      </p:sp>
      <p:sp>
        <p:nvSpPr>
          <p:cNvPr id="83" name="Shape 83"/>
          <p:cNvSpPr/>
          <p:nvPr/>
        </p:nvSpPr>
        <p:spPr>
          <a:xfrm>
            <a:off x="13" y="6334316"/>
            <a:ext cx="12188828" cy="64010"/>
          </a:xfrm>
          <a:prstGeom prst="rect">
            <a:avLst/>
          </a:prstGeom>
          <a:solidFill>
            <a:schemeClr val="accent1"/>
          </a:solidFill>
          <a:ln w="12700">
            <a:miter lim="400000"/>
          </a:ln>
        </p:spPr>
        <p:txBody>
          <a:bodyPr lIns="45718" tIns="45718" rIns="45718" bIns="45718"/>
          <a:lstStyle/>
          <a:p>
            <a:pPr/>
          </a:p>
        </p:txBody>
      </p:sp>
      <p:sp>
        <p:nvSpPr>
          <p:cNvPr id="84" name="Shape 84"/>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type="tx" showMasterSp="0" showMasterPhAnim="1">
  <p:cSld name="Content with Caption">
    <p:spTree>
      <p:nvGrpSpPr>
        <p:cNvPr id="1" name=""/>
        <p:cNvGrpSpPr/>
        <p:nvPr/>
      </p:nvGrpSpPr>
      <p:grpSpPr>
        <a:xfrm>
          <a:off x="0" y="0"/>
          <a:ext cx="0" cy="0"/>
          <a:chOff x="0" y="0"/>
          <a:chExt cx="0" cy="0"/>
        </a:xfrm>
      </p:grpSpPr>
      <p:sp>
        <p:nvSpPr>
          <p:cNvPr id="91" name="Shape 91"/>
          <p:cNvSpPr/>
          <p:nvPr/>
        </p:nvSpPr>
        <p:spPr>
          <a:xfrm>
            <a:off x="14" y="0"/>
            <a:ext cx="4050795" cy="6858000"/>
          </a:xfrm>
          <a:prstGeom prst="rect">
            <a:avLst/>
          </a:prstGeom>
          <a:solidFill>
            <a:schemeClr val="accent2"/>
          </a:solidFill>
          <a:ln w="12700">
            <a:miter lim="400000"/>
          </a:ln>
        </p:spPr>
        <p:txBody>
          <a:bodyPr lIns="45718" tIns="45718" rIns="45718" bIns="45718"/>
          <a:lstStyle/>
          <a:p>
            <a:pPr/>
          </a:p>
        </p:txBody>
      </p:sp>
      <p:sp>
        <p:nvSpPr>
          <p:cNvPr id="92" name="Shape 92"/>
          <p:cNvSpPr/>
          <p:nvPr/>
        </p:nvSpPr>
        <p:spPr>
          <a:xfrm>
            <a:off x="4040070" y="0"/>
            <a:ext cx="64010" cy="6858000"/>
          </a:xfrm>
          <a:prstGeom prst="rect">
            <a:avLst/>
          </a:prstGeom>
          <a:solidFill>
            <a:schemeClr val="accent1"/>
          </a:solidFill>
          <a:ln w="12700">
            <a:miter lim="400000"/>
          </a:ln>
        </p:spPr>
        <p:txBody>
          <a:bodyPr lIns="45718" tIns="45718" rIns="45718" bIns="45718"/>
          <a:lstStyle/>
          <a:p>
            <a:pPr/>
          </a:p>
        </p:txBody>
      </p:sp>
      <p:sp>
        <p:nvSpPr>
          <p:cNvPr id="93" name="Shape 93"/>
          <p:cNvSpPr/>
          <p:nvPr>
            <p:ph type="title"/>
          </p:nvPr>
        </p:nvSpPr>
        <p:spPr>
          <a:xfrm>
            <a:off x="457200" y="594359"/>
            <a:ext cx="3200400" cy="2286001"/>
          </a:xfrm>
          <a:prstGeom prst="rect">
            <a:avLst/>
          </a:prstGeom>
        </p:spPr>
        <p:txBody>
          <a:bodyPr/>
          <a:lstStyle>
            <a:lvl1pPr>
              <a:defRPr sz="3600">
                <a:solidFill>
                  <a:srgbClr val="FFFFFF"/>
                </a:solidFill>
              </a:defRPr>
            </a:lvl1pPr>
          </a:lstStyle>
          <a:p>
            <a:pPr/>
            <a:r>
              <a:t>Title Text</a:t>
            </a:r>
          </a:p>
        </p:txBody>
      </p:sp>
      <p:sp>
        <p:nvSpPr>
          <p:cNvPr id="94" name="Shape 94"/>
          <p:cNvSpPr/>
          <p:nvPr>
            <p:ph type="body" idx="1"/>
          </p:nvPr>
        </p:nvSpPr>
        <p:spPr>
          <a:xfrm>
            <a:off x="4800600" y="731519"/>
            <a:ext cx="6492241" cy="5257802"/>
          </a:xfrm>
          <a:prstGeom prst="rect">
            <a:avLst/>
          </a:prstGeom>
        </p:spPr>
        <p:txBody>
          <a:bodyPr lIns="0" tIns="0" rIns="0" bIns="0"/>
          <a:lstStyle>
            <a:lvl1pPr marL="91438" indent="-91438">
              <a:buClr>
                <a:schemeClr val="accent1"/>
              </a:buClr>
              <a:buSzPct val="100000"/>
              <a:buFont typeface="Trebuchet MS"/>
              <a:buChar char=" "/>
              <a:defRPr cap="none" spc="0" sz="2000">
                <a:solidFill>
                  <a:srgbClr val="404040"/>
                </a:solidFill>
                <a:latin typeface="+mj-lt"/>
                <a:ea typeface="+mj-ea"/>
                <a:cs typeface="+mj-cs"/>
                <a:sym typeface="Calibri"/>
              </a:defRPr>
            </a:lvl1pPr>
            <a:lvl2pPr marL="404368" indent="-203200">
              <a:buClr>
                <a:schemeClr val="accent1"/>
              </a:buClr>
              <a:buFont typeface="Trebuchet MS"/>
              <a:defRPr cap="none" spc="0" sz="2000">
                <a:solidFill>
                  <a:srgbClr val="404040"/>
                </a:solidFill>
                <a:latin typeface="+mj-lt"/>
                <a:ea typeface="+mj-ea"/>
                <a:cs typeface="+mj-cs"/>
                <a:sym typeface="Calibri"/>
              </a:defRPr>
            </a:lvl2pPr>
            <a:lvl3pPr marL="645304" indent="-261256">
              <a:buClr>
                <a:schemeClr val="accent1"/>
              </a:buClr>
              <a:buFont typeface="Trebuchet MS"/>
              <a:defRPr cap="none" spc="0" sz="2000">
                <a:solidFill>
                  <a:srgbClr val="404040"/>
                </a:solidFill>
                <a:latin typeface="+mj-lt"/>
                <a:ea typeface="+mj-ea"/>
                <a:cs typeface="+mj-cs"/>
                <a:sym typeface="Calibri"/>
              </a:defRPr>
            </a:lvl3pPr>
            <a:lvl4pPr marL="828185" indent="-261257">
              <a:buClr>
                <a:schemeClr val="accent1"/>
              </a:buClr>
              <a:buFont typeface="Trebuchet MS"/>
              <a:defRPr cap="none" spc="0" sz="2000">
                <a:solidFill>
                  <a:srgbClr val="404040"/>
                </a:solidFill>
                <a:latin typeface="+mj-lt"/>
                <a:ea typeface="+mj-ea"/>
                <a:cs typeface="+mj-cs"/>
                <a:sym typeface="Calibri"/>
              </a:defRPr>
            </a:lvl4pPr>
            <a:lvl5pPr marL="1011065" indent="-261257">
              <a:buClr>
                <a:schemeClr val="accent1"/>
              </a:buClr>
              <a:buFont typeface="Trebuchet MS"/>
              <a:defRPr cap="none" spc="0" sz="2000">
                <a:solidFill>
                  <a:srgbClr val="404040"/>
                </a:solidFill>
                <a:latin typeface="+mj-lt"/>
                <a:ea typeface="+mj-ea"/>
                <a:cs typeface="+mj-cs"/>
                <a:sym typeface="Calibri"/>
              </a:defRPr>
            </a:lvl5pPr>
          </a:lstStyle>
          <a:p>
            <a:pPr/>
            <a:r>
              <a:t>Body Level One</a:t>
            </a:r>
          </a:p>
          <a:p>
            <a:pPr lvl="1"/>
            <a:r>
              <a:t>Body Level Two</a:t>
            </a:r>
          </a:p>
          <a:p>
            <a:pPr lvl="2"/>
            <a:r>
              <a:t>Body Level Three</a:t>
            </a:r>
          </a:p>
          <a:p>
            <a:pPr lvl="3"/>
            <a:r>
              <a:t>Body Level Four</a:t>
            </a:r>
          </a:p>
          <a:p>
            <a:pPr lvl="4"/>
            <a:r>
              <a:t>Body Level Five</a:t>
            </a:r>
          </a:p>
        </p:txBody>
      </p:sp>
      <p:sp>
        <p:nvSpPr>
          <p:cNvPr id="95" name="Shape 95"/>
          <p:cNvSpPr/>
          <p:nvPr>
            <p:ph type="body" sz="quarter" idx="13"/>
          </p:nvPr>
        </p:nvSpPr>
        <p:spPr>
          <a:xfrm>
            <a:off x="457200" y="2926079"/>
            <a:ext cx="3200400" cy="3379125"/>
          </a:xfrm>
          <a:prstGeom prst="rect">
            <a:avLst/>
          </a:prstGeom>
        </p:spPr>
        <p:txBody>
          <a:bodyPr/>
          <a:lstStyle/>
          <a:p>
            <a:pPr marL="91438" indent="-91438">
              <a:buClr>
                <a:schemeClr val="accent1"/>
              </a:buClr>
              <a:buSzPct val="100000"/>
              <a:buFont typeface="Trebuchet MS"/>
              <a:buChar char=" "/>
              <a:defRPr cap="none" spc="0" sz="2000">
                <a:solidFill>
                  <a:srgbClr val="404040"/>
                </a:solidFill>
                <a:latin typeface="+mj-lt"/>
                <a:ea typeface="+mj-ea"/>
                <a:cs typeface="+mj-cs"/>
                <a:sym typeface="Calibri"/>
              </a:defRPr>
            </a:pPr>
          </a:p>
        </p:txBody>
      </p:sp>
      <p:sp>
        <p:nvSpPr>
          <p:cNvPr id="96" name="Shape 96"/>
          <p:cNvSpPr/>
          <p:nvPr>
            <p:ph type="sldNum" sz="quarter" idx="2"/>
          </p:nvPr>
        </p:nvSpPr>
        <p:spPr>
          <a:prstGeom prst="rect">
            <a:avLst/>
          </a:prstGeom>
        </p:spPr>
        <p:txBody>
          <a:bodyPr/>
          <a:lstStyle>
            <a:lvl1pPr>
              <a:defRPr>
                <a:solidFill>
                  <a:srgbClr val="696464"/>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type="tx" showMasterSp="0" showMasterPhAnim="1">
  <p:cSld name="Picture with Caption">
    <p:spTree>
      <p:nvGrpSpPr>
        <p:cNvPr id="1" name=""/>
        <p:cNvGrpSpPr/>
        <p:nvPr/>
      </p:nvGrpSpPr>
      <p:grpSpPr>
        <a:xfrm>
          <a:off x="0" y="0"/>
          <a:ext cx="0" cy="0"/>
          <a:chOff x="0" y="0"/>
          <a:chExt cx="0" cy="0"/>
        </a:xfrm>
      </p:grpSpPr>
      <p:sp>
        <p:nvSpPr>
          <p:cNvPr id="103" name="Shape 103"/>
          <p:cNvSpPr/>
          <p:nvPr/>
        </p:nvSpPr>
        <p:spPr>
          <a:xfrm>
            <a:off x="0" y="4953000"/>
            <a:ext cx="12188825" cy="1905000"/>
          </a:xfrm>
          <a:prstGeom prst="rect">
            <a:avLst/>
          </a:prstGeom>
          <a:solidFill>
            <a:schemeClr val="accent2"/>
          </a:solidFill>
          <a:ln w="12700">
            <a:miter lim="400000"/>
          </a:ln>
        </p:spPr>
        <p:txBody>
          <a:bodyPr lIns="45718" tIns="45718" rIns="45718" bIns="45718"/>
          <a:lstStyle/>
          <a:p>
            <a:pPr/>
          </a:p>
        </p:txBody>
      </p:sp>
      <p:sp>
        <p:nvSpPr>
          <p:cNvPr id="104" name="Shape 104"/>
          <p:cNvSpPr/>
          <p:nvPr/>
        </p:nvSpPr>
        <p:spPr>
          <a:xfrm>
            <a:off x="13" y="4915075"/>
            <a:ext cx="12188828" cy="64010"/>
          </a:xfrm>
          <a:prstGeom prst="rect">
            <a:avLst/>
          </a:prstGeom>
          <a:solidFill>
            <a:schemeClr val="accent1"/>
          </a:solidFill>
          <a:ln w="12700">
            <a:miter lim="400000"/>
          </a:ln>
        </p:spPr>
        <p:txBody>
          <a:bodyPr lIns="45718" tIns="45718" rIns="45718" bIns="45718"/>
          <a:lstStyle/>
          <a:p>
            <a:pPr/>
          </a:p>
        </p:txBody>
      </p:sp>
      <p:sp>
        <p:nvSpPr>
          <p:cNvPr id="105" name="Shape 105"/>
          <p:cNvSpPr/>
          <p:nvPr>
            <p:ph type="title"/>
          </p:nvPr>
        </p:nvSpPr>
        <p:spPr>
          <a:xfrm>
            <a:off x="1097280" y="5074920"/>
            <a:ext cx="10113645" cy="822962"/>
          </a:xfrm>
          <a:prstGeom prst="rect">
            <a:avLst/>
          </a:prstGeom>
        </p:spPr>
        <p:txBody>
          <a:bodyPr lIns="0" tIns="0" rIns="0" bIns="0"/>
          <a:lstStyle>
            <a:lvl1pPr>
              <a:defRPr sz="3600">
                <a:solidFill>
                  <a:srgbClr val="FFFFFF"/>
                </a:solidFill>
              </a:defRPr>
            </a:lvl1pPr>
          </a:lstStyle>
          <a:p>
            <a:pPr/>
            <a:r>
              <a:t>Title Text</a:t>
            </a:r>
          </a:p>
        </p:txBody>
      </p:sp>
      <p:sp>
        <p:nvSpPr>
          <p:cNvPr id="106" name="Shape 106"/>
          <p:cNvSpPr/>
          <p:nvPr>
            <p:ph type="pic" idx="13"/>
          </p:nvPr>
        </p:nvSpPr>
        <p:spPr>
          <a:xfrm>
            <a:off x="13" y="0"/>
            <a:ext cx="12191988" cy="4915076"/>
          </a:xfrm>
          <a:prstGeom prst="rect">
            <a:avLst/>
          </a:prstGeom>
        </p:spPr>
        <p:txBody>
          <a:bodyPr lIns="91439" tIns="45719" rIns="91439" bIns="45719">
            <a:noAutofit/>
          </a:bodyPr>
          <a:lstStyle/>
          <a:p>
            <a:pPr/>
          </a:p>
        </p:txBody>
      </p:sp>
      <p:sp>
        <p:nvSpPr>
          <p:cNvPr id="107" name="Shape 107"/>
          <p:cNvSpPr/>
          <p:nvPr>
            <p:ph type="body" sz="quarter" idx="1"/>
          </p:nvPr>
        </p:nvSpPr>
        <p:spPr>
          <a:xfrm>
            <a:off x="1097280" y="5907023"/>
            <a:ext cx="10113265" cy="594362"/>
          </a:xfrm>
          <a:prstGeom prst="rect">
            <a:avLst/>
          </a:prstGeom>
        </p:spPr>
        <p:txBody>
          <a:bodyPr lIns="0" tIns="0" rIns="0" bIns="0"/>
          <a:lstStyle>
            <a:lvl1pPr>
              <a:spcBef>
                <a:spcPts val="600"/>
              </a:spcBef>
              <a:defRPr cap="none" spc="0" sz="1500">
                <a:solidFill>
                  <a:srgbClr val="FFFFFF"/>
                </a:solidFill>
                <a:latin typeface="+mj-lt"/>
                <a:ea typeface="+mj-ea"/>
                <a:cs typeface="+mj-cs"/>
                <a:sym typeface="Calibri"/>
              </a:defRPr>
            </a:lvl1pPr>
            <a:lvl2pPr marL="353568" indent="-152400">
              <a:spcBef>
                <a:spcPts val="600"/>
              </a:spcBef>
              <a:defRPr cap="none" spc="0" sz="1500">
                <a:solidFill>
                  <a:srgbClr val="FFFFFF"/>
                </a:solidFill>
                <a:latin typeface="+mj-lt"/>
                <a:ea typeface="+mj-ea"/>
                <a:cs typeface="+mj-cs"/>
                <a:sym typeface="Calibri"/>
              </a:defRPr>
            </a:lvl2pPr>
            <a:lvl3pPr marL="579990" indent="-195942">
              <a:spcBef>
                <a:spcPts val="600"/>
              </a:spcBef>
              <a:defRPr cap="none" spc="0" sz="1500">
                <a:solidFill>
                  <a:srgbClr val="FFFFFF"/>
                </a:solidFill>
                <a:latin typeface="+mj-lt"/>
                <a:ea typeface="+mj-ea"/>
                <a:cs typeface="+mj-cs"/>
                <a:sym typeface="Calibri"/>
              </a:defRPr>
            </a:lvl3pPr>
            <a:lvl4pPr marL="762870" indent="-195942">
              <a:spcBef>
                <a:spcPts val="600"/>
              </a:spcBef>
              <a:defRPr cap="none" spc="0" sz="1500">
                <a:solidFill>
                  <a:srgbClr val="FFFFFF"/>
                </a:solidFill>
                <a:latin typeface="+mj-lt"/>
                <a:ea typeface="+mj-ea"/>
                <a:cs typeface="+mj-cs"/>
                <a:sym typeface="Calibri"/>
              </a:defRPr>
            </a:lvl4pPr>
            <a:lvl5pPr marL="945750" indent="-195942">
              <a:spcBef>
                <a:spcPts val="600"/>
              </a:spcBef>
              <a:defRPr cap="none" spc="0" sz="1500">
                <a:solidFill>
                  <a:srgbClr val="FFFFFF"/>
                </a:solidFill>
                <a:latin typeface="+mj-lt"/>
                <a:ea typeface="+mj-ea"/>
                <a:cs typeface="+mj-cs"/>
                <a:sym typeface="Calibri"/>
              </a:defRPr>
            </a:lvl5pPr>
          </a:lstStyle>
          <a:p>
            <a:pPr/>
            <a:r>
              <a:t>Body Level One</a:t>
            </a:r>
          </a:p>
          <a:p>
            <a:pPr lvl="1"/>
            <a:r>
              <a:t>Body Level Two</a:t>
            </a:r>
          </a:p>
          <a:p>
            <a:pPr lvl="2"/>
            <a:r>
              <a:t>Body Level Three</a:t>
            </a:r>
          </a:p>
          <a:p>
            <a:pPr lvl="3"/>
            <a:r>
              <a:t>Body Level Four</a:t>
            </a:r>
          </a:p>
          <a:p>
            <a:pPr lvl="4"/>
            <a:r>
              <a:t>Body Level Five</a:t>
            </a:r>
          </a:p>
        </p:txBody>
      </p:sp>
      <p:sp>
        <p:nvSpPr>
          <p:cNvPr id="108" name="Shape 108"/>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p:bgPr>
    </p:bg>
    <p:spTree>
      <p:nvGrpSpPr>
        <p:cNvPr id="1" name=""/>
        <p:cNvGrpSpPr/>
        <p:nvPr/>
      </p:nvGrpSpPr>
      <p:grpSpPr>
        <a:xfrm>
          <a:off x="0" y="0"/>
          <a:ext cx="0" cy="0"/>
          <a:chOff x="0" y="0"/>
          <a:chExt cx="0" cy="0"/>
        </a:xfrm>
      </p:grpSpPr>
      <p:sp>
        <p:nvSpPr>
          <p:cNvPr id="2" name="Shape 2"/>
          <p:cNvSpPr/>
          <p:nvPr/>
        </p:nvSpPr>
        <p:spPr>
          <a:xfrm>
            <a:off x="3175" y="6400800"/>
            <a:ext cx="12188825" cy="457200"/>
          </a:xfrm>
          <a:prstGeom prst="rect">
            <a:avLst/>
          </a:prstGeom>
          <a:solidFill>
            <a:schemeClr val="accent2"/>
          </a:solidFill>
          <a:ln w="12700">
            <a:miter lim="400000"/>
          </a:ln>
        </p:spPr>
        <p:txBody>
          <a:bodyPr lIns="45718" tIns="45718" rIns="45718" bIns="45718"/>
          <a:lstStyle/>
          <a:p>
            <a:pPr/>
          </a:p>
        </p:txBody>
      </p:sp>
      <p:sp>
        <p:nvSpPr>
          <p:cNvPr id="3" name="Shape 3"/>
          <p:cNvSpPr/>
          <p:nvPr/>
        </p:nvSpPr>
        <p:spPr>
          <a:xfrm>
            <a:off x="13" y="6334316"/>
            <a:ext cx="12188828" cy="64010"/>
          </a:xfrm>
          <a:prstGeom prst="rect">
            <a:avLst/>
          </a:prstGeom>
          <a:solidFill>
            <a:schemeClr val="accent1"/>
          </a:solidFill>
          <a:ln w="12700">
            <a:miter lim="400000"/>
          </a:ln>
        </p:spPr>
        <p:txBody>
          <a:bodyPr lIns="45718" tIns="45718" rIns="45718" bIns="45718"/>
          <a:lstStyle/>
          <a:p>
            <a:pPr/>
          </a:p>
        </p:txBody>
      </p:sp>
      <p:sp>
        <p:nvSpPr>
          <p:cNvPr id="4" name="Shape 4"/>
          <p:cNvSpPr/>
          <p:nvPr>
            <p:ph type="title"/>
          </p:nvPr>
        </p:nvSpPr>
        <p:spPr>
          <a:xfrm>
            <a:off x="1097280" y="758951"/>
            <a:ext cx="10058401" cy="3566162"/>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chor="b">
            <a:normAutofit fontScale="100000" lnSpcReduction="0"/>
          </a:bodyPr>
          <a:lstStyle/>
          <a:p>
            <a:pPr/>
            <a:r>
              <a:t>Title Text</a:t>
            </a:r>
          </a:p>
        </p:txBody>
      </p:sp>
      <p:sp>
        <p:nvSpPr>
          <p:cNvPr id="5" name="Shape 5"/>
          <p:cNvSpPr/>
          <p:nvPr>
            <p:ph type="body" idx="1"/>
          </p:nvPr>
        </p:nvSpPr>
        <p:spPr>
          <a:xfrm>
            <a:off x="1100050" y="4455621"/>
            <a:ext cx="10058401" cy="1143002"/>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6" name="Shape 6"/>
          <p:cNvSpPr/>
          <p:nvPr/>
        </p:nvSpPr>
        <p:spPr>
          <a:xfrm>
            <a:off x="1207656" y="4343400"/>
            <a:ext cx="9875523" cy="0"/>
          </a:xfrm>
          <a:prstGeom prst="line">
            <a:avLst/>
          </a:prstGeom>
          <a:ln w="6350">
            <a:solidFill>
              <a:srgbClr val="808080"/>
            </a:solidFill>
          </a:ln>
        </p:spPr>
        <p:txBody>
          <a:bodyPr lIns="45718" tIns="45718" rIns="45718" bIns="45718"/>
          <a:lstStyle/>
          <a:p>
            <a:pPr/>
          </a:p>
        </p:txBody>
      </p:sp>
      <p:sp>
        <p:nvSpPr>
          <p:cNvPr id="7" name="Shape 7"/>
          <p:cNvSpPr/>
          <p:nvPr>
            <p:ph type="sldNum" sz="quarter" idx="2"/>
          </p:nvPr>
        </p:nvSpPr>
        <p:spPr>
          <a:xfrm>
            <a:off x="10975143" y="6526778"/>
            <a:ext cx="237340" cy="231139"/>
          </a:xfrm>
          <a:prstGeom prst="rect">
            <a:avLst/>
          </a:prstGeom>
          <a:ln w="12700">
            <a:miter lim="400000"/>
          </a:ln>
        </p:spPr>
        <p:txBody>
          <a:bodyPr wrap="none" lIns="45718" tIns="45718" rIns="45718" bIns="45718" anchor="ctr">
            <a:spAutoFit/>
          </a:bodyPr>
          <a:lstStyle>
            <a:lvl1pPr algn="r">
              <a:defRPr sz="1000">
                <a:solidFill>
                  <a:srgbClr val="FFFFFF"/>
                </a:solidFil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Lst>
  <p:transition xmlns:p14="http://schemas.microsoft.com/office/powerpoint/2010/main" spd="med" advClick="1"/>
  <p:txStyles>
    <p:titleStyle>
      <a:lvl1pPr marL="0" marR="0" indent="0" algn="l" defTabSz="914400" rtl="0" latinLnBrk="0">
        <a:lnSpc>
          <a:spcPct val="85000"/>
        </a:lnSpc>
        <a:spcBef>
          <a:spcPts val="0"/>
        </a:spcBef>
        <a:spcAft>
          <a:spcPts val="0"/>
        </a:spcAft>
        <a:buClrTx/>
        <a:buSzTx/>
        <a:buFontTx/>
        <a:buNone/>
        <a:tabLst/>
        <a:defRPr b="0" baseline="0" cap="none" i="0" spc="-50" strike="noStrike" sz="8000" u="none">
          <a:ln>
            <a:noFill/>
          </a:ln>
          <a:solidFill>
            <a:srgbClr val="262626"/>
          </a:solidFill>
          <a:uFillTx/>
          <a:latin typeface="Calibri Light"/>
          <a:ea typeface="Calibri Light"/>
          <a:cs typeface="Calibri Light"/>
          <a:sym typeface="Calibri Light"/>
        </a:defRPr>
      </a:lvl1pPr>
      <a:lvl2pPr marL="0" marR="0" indent="0" algn="l" defTabSz="914400" rtl="0" latinLnBrk="0">
        <a:lnSpc>
          <a:spcPct val="85000"/>
        </a:lnSpc>
        <a:spcBef>
          <a:spcPts val="0"/>
        </a:spcBef>
        <a:spcAft>
          <a:spcPts val="0"/>
        </a:spcAft>
        <a:buClrTx/>
        <a:buSzTx/>
        <a:buFontTx/>
        <a:buNone/>
        <a:tabLst/>
        <a:defRPr b="0" baseline="0" cap="none" i="0" spc="-50" strike="noStrike" sz="8000" u="none">
          <a:ln>
            <a:noFill/>
          </a:ln>
          <a:solidFill>
            <a:srgbClr val="262626"/>
          </a:solidFill>
          <a:uFillTx/>
          <a:latin typeface="Calibri Light"/>
          <a:ea typeface="Calibri Light"/>
          <a:cs typeface="Calibri Light"/>
          <a:sym typeface="Calibri Light"/>
        </a:defRPr>
      </a:lvl2pPr>
      <a:lvl3pPr marL="0" marR="0" indent="0" algn="l" defTabSz="914400" rtl="0" latinLnBrk="0">
        <a:lnSpc>
          <a:spcPct val="85000"/>
        </a:lnSpc>
        <a:spcBef>
          <a:spcPts val="0"/>
        </a:spcBef>
        <a:spcAft>
          <a:spcPts val="0"/>
        </a:spcAft>
        <a:buClrTx/>
        <a:buSzTx/>
        <a:buFontTx/>
        <a:buNone/>
        <a:tabLst/>
        <a:defRPr b="0" baseline="0" cap="none" i="0" spc="-50" strike="noStrike" sz="8000" u="none">
          <a:ln>
            <a:noFill/>
          </a:ln>
          <a:solidFill>
            <a:srgbClr val="262626"/>
          </a:solidFill>
          <a:uFillTx/>
          <a:latin typeface="Calibri Light"/>
          <a:ea typeface="Calibri Light"/>
          <a:cs typeface="Calibri Light"/>
          <a:sym typeface="Calibri Light"/>
        </a:defRPr>
      </a:lvl3pPr>
      <a:lvl4pPr marL="0" marR="0" indent="0" algn="l" defTabSz="914400" rtl="0" latinLnBrk="0">
        <a:lnSpc>
          <a:spcPct val="85000"/>
        </a:lnSpc>
        <a:spcBef>
          <a:spcPts val="0"/>
        </a:spcBef>
        <a:spcAft>
          <a:spcPts val="0"/>
        </a:spcAft>
        <a:buClrTx/>
        <a:buSzTx/>
        <a:buFontTx/>
        <a:buNone/>
        <a:tabLst/>
        <a:defRPr b="0" baseline="0" cap="none" i="0" spc="-50" strike="noStrike" sz="8000" u="none">
          <a:ln>
            <a:noFill/>
          </a:ln>
          <a:solidFill>
            <a:srgbClr val="262626"/>
          </a:solidFill>
          <a:uFillTx/>
          <a:latin typeface="Calibri Light"/>
          <a:ea typeface="Calibri Light"/>
          <a:cs typeface="Calibri Light"/>
          <a:sym typeface="Calibri Light"/>
        </a:defRPr>
      </a:lvl4pPr>
      <a:lvl5pPr marL="0" marR="0" indent="0" algn="l" defTabSz="914400" rtl="0" latinLnBrk="0">
        <a:lnSpc>
          <a:spcPct val="85000"/>
        </a:lnSpc>
        <a:spcBef>
          <a:spcPts val="0"/>
        </a:spcBef>
        <a:spcAft>
          <a:spcPts val="0"/>
        </a:spcAft>
        <a:buClrTx/>
        <a:buSzTx/>
        <a:buFontTx/>
        <a:buNone/>
        <a:tabLst/>
        <a:defRPr b="0" baseline="0" cap="none" i="0" spc="-50" strike="noStrike" sz="8000" u="none">
          <a:ln>
            <a:noFill/>
          </a:ln>
          <a:solidFill>
            <a:srgbClr val="262626"/>
          </a:solidFill>
          <a:uFillTx/>
          <a:latin typeface="Calibri Light"/>
          <a:ea typeface="Calibri Light"/>
          <a:cs typeface="Calibri Light"/>
          <a:sym typeface="Calibri Light"/>
        </a:defRPr>
      </a:lvl5pPr>
      <a:lvl6pPr marL="0" marR="0" indent="0" algn="l" defTabSz="914400" rtl="0" latinLnBrk="0">
        <a:lnSpc>
          <a:spcPct val="85000"/>
        </a:lnSpc>
        <a:spcBef>
          <a:spcPts val="0"/>
        </a:spcBef>
        <a:spcAft>
          <a:spcPts val="0"/>
        </a:spcAft>
        <a:buClrTx/>
        <a:buSzTx/>
        <a:buFontTx/>
        <a:buNone/>
        <a:tabLst/>
        <a:defRPr b="0" baseline="0" cap="none" i="0" spc="-50" strike="noStrike" sz="8000" u="none">
          <a:ln>
            <a:noFill/>
          </a:ln>
          <a:solidFill>
            <a:srgbClr val="262626"/>
          </a:solidFill>
          <a:uFillTx/>
          <a:latin typeface="Calibri Light"/>
          <a:ea typeface="Calibri Light"/>
          <a:cs typeface="Calibri Light"/>
          <a:sym typeface="Calibri Light"/>
        </a:defRPr>
      </a:lvl6pPr>
      <a:lvl7pPr marL="0" marR="0" indent="0" algn="l" defTabSz="914400" rtl="0" latinLnBrk="0">
        <a:lnSpc>
          <a:spcPct val="85000"/>
        </a:lnSpc>
        <a:spcBef>
          <a:spcPts val="0"/>
        </a:spcBef>
        <a:spcAft>
          <a:spcPts val="0"/>
        </a:spcAft>
        <a:buClrTx/>
        <a:buSzTx/>
        <a:buFontTx/>
        <a:buNone/>
        <a:tabLst/>
        <a:defRPr b="0" baseline="0" cap="none" i="0" spc="-50" strike="noStrike" sz="8000" u="none">
          <a:ln>
            <a:noFill/>
          </a:ln>
          <a:solidFill>
            <a:srgbClr val="262626"/>
          </a:solidFill>
          <a:uFillTx/>
          <a:latin typeface="Calibri Light"/>
          <a:ea typeface="Calibri Light"/>
          <a:cs typeface="Calibri Light"/>
          <a:sym typeface="Calibri Light"/>
        </a:defRPr>
      </a:lvl7pPr>
      <a:lvl8pPr marL="0" marR="0" indent="0" algn="l" defTabSz="914400" rtl="0" latinLnBrk="0">
        <a:lnSpc>
          <a:spcPct val="85000"/>
        </a:lnSpc>
        <a:spcBef>
          <a:spcPts val="0"/>
        </a:spcBef>
        <a:spcAft>
          <a:spcPts val="0"/>
        </a:spcAft>
        <a:buClrTx/>
        <a:buSzTx/>
        <a:buFontTx/>
        <a:buNone/>
        <a:tabLst/>
        <a:defRPr b="0" baseline="0" cap="none" i="0" spc="-50" strike="noStrike" sz="8000" u="none">
          <a:ln>
            <a:noFill/>
          </a:ln>
          <a:solidFill>
            <a:srgbClr val="262626"/>
          </a:solidFill>
          <a:uFillTx/>
          <a:latin typeface="Calibri Light"/>
          <a:ea typeface="Calibri Light"/>
          <a:cs typeface="Calibri Light"/>
          <a:sym typeface="Calibri Light"/>
        </a:defRPr>
      </a:lvl8pPr>
      <a:lvl9pPr marL="0" marR="0" indent="0" algn="l" defTabSz="914400" rtl="0" latinLnBrk="0">
        <a:lnSpc>
          <a:spcPct val="85000"/>
        </a:lnSpc>
        <a:spcBef>
          <a:spcPts val="0"/>
        </a:spcBef>
        <a:spcAft>
          <a:spcPts val="0"/>
        </a:spcAft>
        <a:buClrTx/>
        <a:buSzTx/>
        <a:buFontTx/>
        <a:buNone/>
        <a:tabLst/>
        <a:defRPr b="0" baseline="0" cap="none" i="0" spc="-50" strike="noStrike" sz="8000" u="none">
          <a:ln>
            <a:noFill/>
          </a:ln>
          <a:solidFill>
            <a:srgbClr val="262626"/>
          </a:solidFill>
          <a:uFillTx/>
          <a:latin typeface="Calibri Light"/>
          <a:ea typeface="Calibri Light"/>
          <a:cs typeface="Calibri Light"/>
          <a:sym typeface="Calibri Light"/>
        </a:defRPr>
      </a:lvl9pPr>
    </p:titleStyle>
    <p:bodyStyle>
      <a:lvl1pPr marL="0" marR="0" indent="0" algn="l" defTabSz="914400" rtl="0" latinLnBrk="0">
        <a:lnSpc>
          <a:spcPct val="90000"/>
        </a:lnSpc>
        <a:spcBef>
          <a:spcPts val="1200"/>
        </a:spcBef>
        <a:spcAft>
          <a:spcPts val="0"/>
        </a:spcAft>
        <a:buClrTx/>
        <a:buSzTx/>
        <a:buFontTx/>
        <a:buNone/>
        <a:tabLst/>
        <a:defRPr b="0" baseline="0" cap="all" i="0" spc="200" strike="noStrike" sz="2400" u="none">
          <a:ln>
            <a:noFill/>
          </a:ln>
          <a:solidFill>
            <a:srgbClr val="696464"/>
          </a:solidFill>
          <a:uFillTx/>
          <a:latin typeface="Calibri Light"/>
          <a:ea typeface="Calibri Light"/>
          <a:cs typeface="Calibri Light"/>
          <a:sym typeface="Calibri Light"/>
        </a:defRPr>
      </a:lvl1pPr>
      <a:lvl2pPr marL="445008" marR="0" indent="-243840" algn="l" defTabSz="914400" rtl="0" latinLnBrk="0">
        <a:lnSpc>
          <a:spcPct val="90000"/>
        </a:lnSpc>
        <a:spcBef>
          <a:spcPts val="1200"/>
        </a:spcBef>
        <a:spcAft>
          <a:spcPts val="0"/>
        </a:spcAft>
        <a:buClrTx/>
        <a:buSzPct val="100000"/>
        <a:buFontTx/>
        <a:buChar char="◦"/>
        <a:tabLst/>
        <a:defRPr b="0" baseline="0" cap="all" i="0" spc="200" strike="noStrike" sz="2400" u="none">
          <a:ln>
            <a:noFill/>
          </a:ln>
          <a:solidFill>
            <a:srgbClr val="696464"/>
          </a:solidFill>
          <a:uFillTx/>
          <a:latin typeface="Calibri Light"/>
          <a:ea typeface="Calibri Light"/>
          <a:cs typeface="Calibri Light"/>
          <a:sym typeface="Calibri Light"/>
        </a:defRPr>
      </a:lvl2pPr>
      <a:lvl3pPr marL="697556" marR="0" indent="-313508" algn="l" defTabSz="914400" rtl="0" latinLnBrk="0">
        <a:lnSpc>
          <a:spcPct val="90000"/>
        </a:lnSpc>
        <a:spcBef>
          <a:spcPts val="1200"/>
        </a:spcBef>
        <a:spcAft>
          <a:spcPts val="0"/>
        </a:spcAft>
        <a:buClrTx/>
        <a:buSzPct val="100000"/>
        <a:buFontTx/>
        <a:buChar char="◦"/>
        <a:tabLst/>
        <a:defRPr b="0" baseline="0" cap="all" i="0" spc="200" strike="noStrike" sz="2400" u="none">
          <a:ln>
            <a:noFill/>
          </a:ln>
          <a:solidFill>
            <a:srgbClr val="696464"/>
          </a:solidFill>
          <a:uFillTx/>
          <a:latin typeface="Calibri Light"/>
          <a:ea typeface="Calibri Light"/>
          <a:cs typeface="Calibri Light"/>
          <a:sym typeface="Calibri Light"/>
        </a:defRPr>
      </a:lvl3pPr>
      <a:lvl4pPr marL="880436" marR="0" indent="-313508" algn="l" defTabSz="914400" rtl="0" latinLnBrk="0">
        <a:lnSpc>
          <a:spcPct val="90000"/>
        </a:lnSpc>
        <a:spcBef>
          <a:spcPts val="1200"/>
        </a:spcBef>
        <a:spcAft>
          <a:spcPts val="0"/>
        </a:spcAft>
        <a:buClrTx/>
        <a:buSzPct val="100000"/>
        <a:buFontTx/>
        <a:buChar char="◦"/>
        <a:tabLst/>
        <a:defRPr b="0" baseline="0" cap="all" i="0" spc="200" strike="noStrike" sz="2400" u="none">
          <a:ln>
            <a:noFill/>
          </a:ln>
          <a:solidFill>
            <a:srgbClr val="696464"/>
          </a:solidFill>
          <a:uFillTx/>
          <a:latin typeface="Calibri Light"/>
          <a:ea typeface="Calibri Light"/>
          <a:cs typeface="Calibri Light"/>
          <a:sym typeface="Calibri Light"/>
        </a:defRPr>
      </a:lvl4pPr>
      <a:lvl5pPr marL="1063316" marR="0" indent="-313508" algn="l" defTabSz="914400" rtl="0" latinLnBrk="0">
        <a:lnSpc>
          <a:spcPct val="90000"/>
        </a:lnSpc>
        <a:spcBef>
          <a:spcPts val="1200"/>
        </a:spcBef>
        <a:spcAft>
          <a:spcPts val="0"/>
        </a:spcAft>
        <a:buClrTx/>
        <a:buSzPct val="100000"/>
        <a:buFontTx/>
        <a:buChar char="◦"/>
        <a:tabLst/>
        <a:defRPr b="0" baseline="0" cap="all" i="0" spc="200" strike="noStrike" sz="2400" u="none">
          <a:ln>
            <a:noFill/>
          </a:ln>
          <a:solidFill>
            <a:srgbClr val="696464"/>
          </a:solidFill>
          <a:uFillTx/>
          <a:latin typeface="Calibri Light"/>
          <a:ea typeface="Calibri Light"/>
          <a:cs typeface="Calibri Light"/>
          <a:sym typeface="Calibri Light"/>
        </a:defRPr>
      </a:lvl5pPr>
      <a:lvl6pPr marL="1263285" marR="0" indent="-391885" algn="l" defTabSz="914400" rtl="0" latinLnBrk="0">
        <a:lnSpc>
          <a:spcPct val="90000"/>
        </a:lnSpc>
        <a:spcBef>
          <a:spcPts val="1200"/>
        </a:spcBef>
        <a:spcAft>
          <a:spcPts val="0"/>
        </a:spcAft>
        <a:buClrTx/>
        <a:buSzPct val="100000"/>
        <a:buFontTx/>
        <a:buChar char="◦"/>
        <a:tabLst/>
        <a:defRPr b="0" baseline="0" cap="all" i="0" spc="200" strike="noStrike" sz="2400" u="none">
          <a:ln>
            <a:noFill/>
          </a:ln>
          <a:solidFill>
            <a:srgbClr val="696464"/>
          </a:solidFill>
          <a:uFillTx/>
          <a:latin typeface="Calibri Light"/>
          <a:ea typeface="Calibri Light"/>
          <a:cs typeface="Calibri Light"/>
          <a:sym typeface="Calibri Light"/>
        </a:defRPr>
      </a:lvl6pPr>
      <a:lvl7pPr marL="1463285" marR="0" indent="-391885" algn="l" defTabSz="914400" rtl="0" latinLnBrk="0">
        <a:lnSpc>
          <a:spcPct val="90000"/>
        </a:lnSpc>
        <a:spcBef>
          <a:spcPts val="1200"/>
        </a:spcBef>
        <a:spcAft>
          <a:spcPts val="0"/>
        </a:spcAft>
        <a:buClrTx/>
        <a:buSzPct val="100000"/>
        <a:buFontTx/>
        <a:buChar char="◦"/>
        <a:tabLst/>
        <a:defRPr b="0" baseline="0" cap="all" i="0" spc="200" strike="noStrike" sz="2400" u="none">
          <a:ln>
            <a:noFill/>
          </a:ln>
          <a:solidFill>
            <a:srgbClr val="696464"/>
          </a:solidFill>
          <a:uFillTx/>
          <a:latin typeface="Calibri Light"/>
          <a:ea typeface="Calibri Light"/>
          <a:cs typeface="Calibri Light"/>
          <a:sym typeface="Calibri Light"/>
        </a:defRPr>
      </a:lvl7pPr>
      <a:lvl8pPr marL="1663285" marR="0" indent="-391885" algn="l" defTabSz="914400" rtl="0" latinLnBrk="0">
        <a:lnSpc>
          <a:spcPct val="90000"/>
        </a:lnSpc>
        <a:spcBef>
          <a:spcPts val="1200"/>
        </a:spcBef>
        <a:spcAft>
          <a:spcPts val="0"/>
        </a:spcAft>
        <a:buClrTx/>
        <a:buSzPct val="100000"/>
        <a:buFontTx/>
        <a:buChar char="◦"/>
        <a:tabLst/>
        <a:defRPr b="0" baseline="0" cap="all" i="0" spc="200" strike="noStrike" sz="2400" u="none">
          <a:ln>
            <a:noFill/>
          </a:ln>
          <a:solidFill>
            <a:srgbClr val="696464"/>
          </a:solidFill>
          <a:uFillTx/>
          <a:latin typeface="Calibri Light"/>
          <a:ea typeface="Calibri Light"/>
          <a:cs typeface="Calibri Light"/>
          <a:sym typeface="Calibri Light"/>
        </a:defRPr>
      </a:lvl8pPr>
      <a:lvl9pPr marL="1863285" marR="0" indent="-391885" algn="l" defTabSz="914400" rtl="0" latinLnBrk="0">
        <a:lnSpc>
          <a:spcPct val="90000"/>
        </a:lnSpc>
        <a:spcBef>
          <a:spcPts val="1200"/>
        </a:spcBef>
        <a:spcAft>
          <a:spcPts val="0"/>
        </a:spcAft>
        <a:buClrTx/>
        <a:buSzPct val="100000"/>
        <a:buFontTx/>
        <a:buChar char="◦"/>
        <a:tabLst/>
        <a:defRPr b="0" baseline="0" cap="all" i="0" spc="200" strike="noStrike" sz="2400" u="none">
          <a:ln>
            <a:noFill/>
          </a:ln>
          <a:solidFill>
            <a:srgbClr val="696464"/>
          </a:solidFill>
          <a:uFillTx/>
          <a:latin typeface="Calibri Light"/>
          <a:ea typeface="Calibri Light"/>
          <a:cs typeface="Calibri Light"/>
          <a:sym typeface="Calibri Light"/>
        </a:defRPr>
      </a:lvl9pPr>
    </p:bodyStyle>
    <p:otherStyle>
      <a:lvl1pPr marL="0" marR="0" indent="0" algn="r" defTabSz="914400" rtl="0" latinLnBrk="0">
        <a:lnSpc>
          <a:spcPct val="100000"/>
        </a:lnSpc>
        <a:spcBef>
          <a:spcPts val="0"/>
        </a:spcBef>
        <a:spcAft>
          <a:spcPts val="0"/>
        </a:spcAft>
        <a:buClrTx/>
        <a:buSzTx/>
        <a:buFontTx/>
        <a:buNone/>
        <a:tabLst/>
        <a:defRPr b="0" baseline="0" cap="none" i="0" spc="0" strike="noStrike" sz="1000" u="none">
          <a:ln>
            <a:noFill/>
          </a:ln>
          <a:solidFill>
            <a:schemeClr val="tx1"/>
          </a:solidFill>
          <a:uFillTx/>
          <a:latin typeface="+mn-lt"/>
          <a:ea typeface="+mn-ea"/>
          <a:cs typeface="+mn-cs"/>
          <a:sym typeface="Calibri"/>
        </a:defRPr>
      </a:lvl1pPr>
      <a:lvl2pPr marL="0" marR="0" indent="0" algn="r" defTabSz="914400" rtl="0" latinLnBrk="0">
        <a:lnSpc>
          <a:spcPct val="100000"/>
        </a:lnSpc>
        <a:spcBef>
          <a:spcPts val="0"/>
        </a:spcBef>
        <a:spcAft>
          <a:spcPts val="0"/>
        </a:spcAft>
        <a:buClrTx/>
        <a:buSzTx/>
        <a:buFontTx/>
        <a:buNone/>
        <a:tabLst/>
        <a:defRPr b="0" baseline="0" cap="none" i="0" spc="0" strike="noStrike" sz="1000" u="none">
          <a:ln>
            <a:noFill/>
          </a:ln>
          <a:solidFill>
            <a:schemeClr val="tx1"/>
          </a:solidFill>
          <a:uFillTx/>
          <a:latin typeface="+mn-lt"/>
          <a:ea typeface="+mn-ea"/>
          <a:cs typeface="+mn-cs"/>
          <a:sym typeface="Calibri"/>
        </a:defRPr>
      </a:lvl2pPr>
      <a:lvl3pPr marL="0" marR="0" indent="0" algn="r" defTabSz="914400" rtl="0" latinLnBrk="0">
        <a:lnSpc>
          <a:spcPct val="100000"/>
        </a:lnSpc>
        <a:spcBef>
          <a:spcPts val="0"/>
        </a:spcBef>
        <a:spcAft>
          <a:spcPts val="0"/>
        </a:spcAft>
        <a:buClrTx/>
        <a:buSzTx/>
        <a:buFontTx/>
        <a:buNone/>
        <a:tabLst/>
        <a:defRPr b="0" baseline="0" cap="none" i="0" spc="0" strike="noStrike" sz="1000" u="none">
          <a:ln>
            <a:noFill/>
          </a:ln>
          <a:solidFill>
            <a:schemeClr val="tx1"/>
          </a:solidFill>
          <a:uFillTx/>
          <a:latin typeface="+mn-lt"/>
          <a:ea typeface="+mn-ea"/>
          <a:cs typeface="+mn-cs"/>
          <a:sym typeface="Calibri"/>
        </a:defRPr>
      </a:lvl3pPr>
      <a:lvl4pPr marL="0" marR="0" indent="0" algn="r" defTabSz="914400" rtl="0" latinLnBrk="0">
        <a:lnSpc>
          <a:spcPct val="100000"/>
        </a:lnSpc>
        <a:spcBef>
          <a:spcPts val="0"/>
        </a:spcBef>
        <a:spcAft>
          <a:spcPts val="0"/>
        </a:spcAft>
        <a:buClrTx/>
        <a:buSzTx/>
        <a:buFontTx/>
        <a:buNone/>
        <a:tabLst/>
        <a:defRPr b="0" baseline="0" cap="none" i="0" spc="0" strike="noStrike" sz="1000" u="none">
          <a:ln>
            <a:noFill/>
          </a:ln>
          <a:solidFill>
            <a:schemeClr val="tx1"/>
          </a:solidFill>
          <a:uFillTx/>
          <a:latin typeface="+mn-lt"/>
          <a:ea typeface="+mn-ea"/>
          <a:cs typeface="+mn-cs"/>
          <a:sym typeface="Calibri"/>
        </a:defRPr>
      </a:lvl4pPr>
      <a:lvl5pPr marL="0" marR="0" indent="0" algn="r" defTabSz="914400" rtl="0" latinLnBrk="0">
        <a:lnSpc>
          <a:spcPct val="100000"/>
        </a:lnSpc>
        <a:spcBef>
          <a:spcPts val="0"/>
        </a:spcBef>
        <a:spcAft>
          <a:spcPts val="0"/>
        </a:spcAft>
        <a:buClrTx/>
        <a:buSzTx/>
        <a:buFontTx/>
        <a:buNone/>
        <a:tabLst/>
        <a:defRPr b="0" baseline="0" cap="none" i="0" spc="0" strike="noStrike" sz="1000" u="none">
          <a:ln>
            <a:noFill/>
          </a:ln>
          <a:solidFill>
            <a:schemeClr val="tx1"/>
          </a:solidFill>
          <a:uFillTx/>
          <a:latin typeface="+mn-lt"/>
          <a:ea typeface="+mn-ea"/>
          <a:cs typeface="+mn-cs"/>
          <a:sym typeface="Calibri"/>
        </a:defRPr>
      </a:lvl5pPr>
      <a:lvl6pPr marL="0" marR="0" indent="0" algn="r" defTabSz="914400" rtl="0" latinLnBrk="0">
        <a:lnSpc>
          <a:spcPct val="100000"/>
        </a:lnSpc>
        <a:spcBef>
          <a:spcPts val="0"/>
        </a:spcBef>
        <a:spcAft>
          <a:spcPts val="0"/>
        </a:spcAft>
        <a:buClrTx/>
        <a:buSzTx/>
        <a:buFontTx/>
        <a:buNone/>
        <a:tabLst/>
        <a:defRPr b="0" baseline="0" cap="none" i="0" spc="0" strike="noStrike" sz="1000" u="none">
          <a:ln>
            <a:noFill/>
          </a:ln>
          <a:solidFill>
            <a:schemeClr val="tx1"/>
          </a:solidFill>
          <a:uFillTx/>
          <a:latin typeface="+mn-lt"/>
          <a:ea typeface="+mn-ea"/>
          <a:cs typeface="+mn-cs"/>
          <a:sym typeface="Calibri"/>
        </a:defRPr>
      </a:lvl6pPr>
      <a:lvl7pPr marL="0" marR="0" indent="0" algn="r" defTabSz="914400" rtl="0" latinLnBrk="0">
        <a:lnSpc>
          <a:spcPct val="100000"/>
        </a:lnSpc>
        <a:spcBef>
          <a:spcPts val="0"/>
        </a:spcBef>
        <a:spcAft>
          <a:spcPts val="0"/>
        </a:spcAft>
        <a:buClrTx/>
        <a:buSzTx/>
        <a:buFontTx/>
        <a:buNone/>
        <a:tabLst/>
        <a:defRPr b="0" baseline="0" cap="none" i="0" spc="0" strike="noStrike" sz="1000" u="none">
          <a:ln>
            <a:noFill/>
          </a:ln>
          <a:solidFill>
            <a:schemeClr val="tx1"/>
          </a:solidFill>
          <a:uFillTx/>
          <a:latin typeface="+mn-lt"/>
          <a:ea typeface="+mn-ea"/>
          <a:cs typeface="+mn-cs"/>
          <a:sym typeface="Calibri"/>
        </a:defRPr>
      </a:lvl7pPr>
      <a:lvl8pPr marL="0" marR="0" indent="0" algn="r" defTabSz="914400" rtl="0" latinLnBrk="0">
        <a:lnSpc>
          <a:spcPct val="100000"/>
        </a:lnSpc>
        <a:spcBef>
          <a:spcPts val="0"/>
        </a:spcBef>
        <a:spcAft>
          <a:spcPts val="0"/>
        </a:spcAft>
        <a:buClrTx/>
        <a:buSzTx/>
        <a:buFontTx/>
        <a:buNone/>
        <a:tabLst/>
        <a:defRPr b="0" baseline="0" cap="none" i="0" spc="0" strike="noStrike" sz="1000" u="none">
          <a:ln>
            <a:noFill/>
          </a:ln>
          <a:solidFill>
            <a:schemeClr val="tx1"/>
          </a:solidFill>
          <a:uFillTx/>
          <a:latin typeface="+mn-lt"/>
          <a:ea typeface="+mn-ea"/>
          <a:cs typeface="+mn-cs"/>
          <a:sym typeface="Calibri"/>
        </a:defRPr>
      </a:lvl8pPr>
      <a:lvl9pPr marL="0" marR="0" indent="0" algn="r" defTabSz="914400" rtl="0" latinLnBrk="0">
        <a:lnSpc>
          <a:spcPct val="100000"/>
        </a:lnSpc>
        <a:spcBef>
          <a:spcPts val="0"/>
        </a:spcBef>
        <a:spcAft>
          <a:spcPts val="0"/>
        </a:spcAft>
        <a:buClrTx/>
        <a:buSzTx/>
        <a:buFontTx/>
        <a:buNone/>
        <a:tabLst/>
        <a:defRPr b="0" baseline="0" cap="none" i="0" spc="0" strike="noStrike" sz="1000" u="none">
          <a:ln>
            <a:noFill/>
          </a:ln>
          <a:solidFill>
            <a:schemeClr val="tx1"/>
          </a:solidFill>
          <a:uFillTx/>
          <a:latin typeface="+mn-lt"/>
          <a:ea typeface="+mn-ea"/>
          <a:cs typeface="+mn-cs"/>
          <a:sym typeface="Calibri"/>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tif"/></Relationships>

</file>

<file path=ppt/slides/_rels/slide12.xml.rels><?xml version="1.0" encoding="UTF-8" standalone="yes"?><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hyperlink" Target="https://en.wikipedia.org/wiki/Program_optimization" TargetMode="External"/></Relationships>

</file>

<file path=ppt/slides/_rels/slide13.xml.rels><?xml version="1.0" encoding="UTF-8" standalone="yes"?><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hyperlink" Target="http://www.inscc.utah.edu/~u0079358/atmos6910/Class_10/" TargetMode="External"/></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68" name="Shape 168"/>
          <p:cNvSpPr/>
          <p:nvPr>
            <p:ph type="title"/>
          </p:nvPr>
        </p:nvSpPr>
        <p:spPr>
          <a:xfrm>
            <a:off x="1097280" y="758951"/>
            <a:ext cx="10058401" cy="3566162"/>
          </a:xfrm>
          <a:prstGeom prst="rect">
            <a:avLst/>
          </a:prstGeom>
        </p:spPr>
        <p:txBody>
          <a:bodyPr/>
          <a:lstStyle>
            <a:lvl1pPr>
              <a:defRPr spc="-100"/>
            </a:lvl1pPr>
          </a:lstStyle>
          <a:p>
            <a:pPr/>
            <a:r>
              <a:t>Class 10: </a:t>
            </a:r>
          </a:p>
        </p:txBody>
      </p:sp>
      <p:sp>
        <p:nvSpPr>
          <p:cNvPr id="169" name="Shape 169"/>
          <p:cNvSpPr/>
          <p:nvPr>
            <p:ph type="body" sz="quarter" idx="1"/>
          </p:nvPr>
        </p:nvSpPr>
        <p:spPr>
          <a:xfrm>
            <a:off x="1100050" y="4455621"/>
            <a:ext cx="10058401" cy="1143002"/>
          </a:xfrm>
          <a:prstGeom prst="rect">
            <a:avLst/>
          </a:prstGeom>
        </p:spPr>
        <p:txBody>
          <a:bodyPr/>
          <a:lstStyle/>
          <a:p>
            <a:pPr/>
            <a:r>
              <a:t>Optimization: A conceptual review</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96" name="Shape 196"/>
          <p:cNvSpPr/>
          <p:nvPr>
            <p:ph type="title"/>
          </p:nvPr>
        </p:nvSpPr>
        <p:spPr>
          <a:xfrm>
            <a:off x="1097280" y="286603"/>
            <a:ext cx="10058401" cy="1450757"/>
          </a:xfrm>
          <a:prstGeom prst="rect">
            <a:avLst/>
          </a:prstGeom>
        </p:spPr>
        <p:txBody>
          <a:bodyPr/>
          <a:lstStyle/>
          <a:p>
            <a:pPr lvl="3">
              <a:defRPr spc="-100" sz="4800">
                <a:solidFill>
                  <a:srgbClr val="404040"/>
                </a:solidFill>
              </a:defRPr>
            </a:pPr>
            <a:r>
              <a:t>Attack, attack, attack!</a:t>
            </a:r>
          </a:p>
        </p:txBody>
      </p:sp>
      <p:sp>
        <p:nvSpPr>
          <p:cNvPr id="197" name="Shape 197"/>
          <p:cNvSpPr/>
          <p:nvPr>
            <p:ph type="body" idx="1"/>
          </p:nvPr>
        </p:nvSpPr>
        <p:spPr>
          <a:xfrm>
            <a:off x="1097280" y="1845734"/>
            <a:ext cx="10058401" cy="4023360"/>
          </a:xfrm>
          <a:prstGeom prst="rect">
            <a:avLst/>
          </a:prstGeom>
        </p:spPr>
        <p:txBody>
          <a:bodyPr/>
          <a:lstStyle/>
          <a:p>
            <a:pPr/>
            <a:r>
              <a:t>Work on parts of the problems that you are capable of and can solve.</a:t>
            </a:r>
          </a:p>
          <a:p>
            <a:pPr/>
            <a:r>
              <a:t>Work on parts of the problem that interest you the most.</a:t>
            </a:r>
          </a:p>
          <a:p>
            <a:pPr/>
            <a:r>
              <a:t>Work on parts of the problem that are challenging and engaging.</a:t>
            </a:r>
          </a:p>
          <a:p>
            <a:pPr/>
          </a:p>
          <a:p>
            <a:pPr/>
            <a:r>
              <a:t>Save the “I don’t know” sections for moments when you’re done with the “I got this” parts.</a:t>
            </a:r>
          </a:p>
          <a:p>
            <a:pPr/>
          </a:p>
          <a:p>
            <a:pPr/>
            <a:r>
              <a:t>Conversely: don’t work on parts of problems that are not actually parts of problems.</a:t>
            </a: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99" name="Shape 199"/>
          <p:cNvSpPr/>
          <p:nvPr>
            <p:ph type="title"/>
          </p:nvPr>
        </p:nvSpPr>
        <p:spPr>
          <a:xfrm>
            <a:off x="1097280" y="286603"/>
            <a:ext cx="10058401" cy="1450757"/>
          </a:xfrm>
          <a:prstGeom prst="rect">
            <a:avLst/>
          </a:prstGeom>
        </p:spPr>
        <p:txBody>
          <a:bodyPr/>
          <a:lstStyle/>
          <a:p>
            <a:pPr lvl="2">
              <a:defRPr spc="-100" sz="4800">
                <a:solidFill>
                  <a:srgbClr val="404040"/>
                </a:solidFill>
              </a:defRPr>
            </a:pPr>
            <a:r>
              <a:t>Are you sure it’s doing what you think it’s doing?</a:t>
            </a:r>
          </a:p>
        </p:txBody>
      </p:sp>
      <p:sp>
        <p:nvSpPr>
          <p:cNvPr id="200" name="Shape 200"/>
          <p:cNvSpPr/>
          <p:nvPr>
            <p:ph type="body" sz="half" idx="1"/>
          </p:nvPr>
        </p:nvSpPr>
        <p:spPr>
          <a:xfrm>
            <a:off x="1097280" y="1845734"/>
            <a:ext cx="5729090" cy="4023360"/>
          </a:xfrm>
          <a:prstGeom prst="rect">
            <a:avLst/>
          </a:prstGeom>
        </p:spPr>
        <p:txBody>
          <a:bodyPr/>
          <a:lstStyle/>
          <a:p>
            <a:pPr marL="81380" indent="-81380" defTabSz="813816">
              <a:spcBef>
                <a:spcPts val="1000"/>
              </a:spcBef>
              <a:defRPr sz="1779"/>
            </a:pPr>
            <a:r>
              <a:t>[ Construct file name ]</a:t>
            </a:r>
          </a:p>
          <a:p>
            <a:pPr marL="81380" indent="-81380" defTabSz="813816">
              <a:spcBef>
                <a:spcPts val="1000"/>
              </a:spcBef>
              <a:defRPr sz="1779"/>
            </a:pPr>
            <a:r>
              <a:t>print file_name</a:t>
            </a:r>
          </a:p>
          <a:p>
            <a:pPr marL="81380" indent="-81380" defTabSz="813816">
              <a:spcBef>
                <a:spcPts val="1000"/>
              </a:spcBef>
              <a:defRPr sz="1779"/>
            </a:pPr>
            <a:r>
              <a:t>[ open file and read ]</a:t>
            </a:r>
          </a:p>
          <a:p>
            <a:pPr marL="81380" indent="-81380" defTabSz="813816">
              <a:spcBef>
                <a:spcPts val="1000"/>
              </a:spcBef>
              <a:defRPr sz="1779"/>
            </a:pPr>
            <a:r>
              <a:t>print first line in file, or</a:t>
            </a:r>
          </a:p>
          <a:p>
            <a:pPr marL="81380" indent="-81380" defTabSz="813816">
              <a:spcBef>
                <a:spcPts val="1000"/>
              </a:spcBef>
              <a:defRPr sz="1779"/>
            </a:pPr>
            <a:r>
              <a:t>print first element in file</a:t>
            </a:r>
          </a:p>
          <a:p>
            <a:pPr marL="81380" indent="-81380" defTabSz="813816">
              <a:spcBef>
                <a:spcPts val="1000"/>
              </a:spcBef>
              <a:defRPr sz="1779"/>
            </a:pPr>
            <a:r>
              <a:t>(is it what you want, require?)</a:t>
            </a:r>
          </a:p>
          <a:p>
            <a:pPr marL="81380" indent="-81380" defTabSz="813816">
              <a:spcBef>
                <a:spcPts val="1000"/>
              </a:spcBef>
              <a:defRPr sz="1779"/>
            </a:pPr>
            <a:r>
              <a:t>[ finish reading file ]</a:t>
            </a:r>
          </a:p>
          <a:p>
            <a:pPr marL="81380" indent="-81380" defTabSz="813816">
              <a:spcBef>
                <a:spcPts val="1000"/>
              </a:spcBef>
              <a:defRPr sz="1779"/>
            </a:pPr>
            <a:r>
              <a:t>print all of what you just read in</a:t>
            </a:r>
          </a:p>
          <a:p>
            <a:pPr marL="81380" indent="-81380" defTabSz="813816">
              <a:spcBef>
                <a:spcPts val="1000"/>
              </a:spcBef>
              <a:defRPr sz="1779"/>
            </a:pPr>
            <a:r>
              <a:t>(is it really correct? Right shape? Data type?)</a:t>
            </a:r>
          </a:p>
          <a:p>
            <a:pPr marL="81380" indent="-81380" defTabSz="813816">
              <a:spcBef>
                <a:spcPts val="1000"/>
              </a:spcBef>
              <a:defRPr sz="1779"/>
            </a:pPr>
            <a:r>
              <a:t>print data types</a:t>
            </a:r>
          </a:p>
          <a:p>
            <a:pPr marL="81380" indent="-81380" defTabSz="813816">
              <a:spcBef>
                <a:spcPts val="1000"/>
              </a:spcBef>
              <a:defRPr sz="1779"/>
            </a:pPr>
            <a:r>
              <a:t>print data[x,y] position of something to make sure</a:t>
            </a:r>
          </a:p>
        </p:txBody>
      </p:sp>
      <p:pic>
        <p:nvPicPr>
          <p:cNvPr id="201" name="pasted-image.tiff"/>
          <p:cNvPicPr>
            <a:picLocks noChangeAspect="1"/>
          </p:cNvPicPr>
          <p:nvPr/>
        </p:nvPicPr>
        <p:blipFill>
          <a:blip r:embed="rId2">
            <a:extLst/>
          </a:blip>
          <a:stretch>
            <a:fillRect/>
          </a:stretch>
        </p:blipFill>
        <p:spPr>
          <a:xfrm>
            <a:off x="7073900" y="1968500"/>
            <a:ext cx="4064000" cy="3505200"/>
          </a:xfrm>
          <a:prstGeom prst="rect">
            <a:avLst/>
          </a:prstGeom>
          <a:ln w="12700">
            <a:miter lim="400000"/>
          </a:ln>
        </p:spPr>
      </p:pic>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03" name="Shape 203"/>
          <p:cNvSpPr/>
          <p:nvPr>
            <p:ph type="title"/>
          </p:nvPr>
        </p:nvSpPr>
        <p:spPr>
          <a:xfrm>
            <a:off x="1097280" y="286603"/>
            <a:ext cx="10058401" cy="1450757"/>
          </a:xfrm>
          <a:prstGeom prst="rect">
            <a:avLst/>
          </a:prstGeom>
        </p:spPr>
        <p:txBody>
          <a:bodyPr/>
          <a:lstStyle/>
          <a:p>
            <a:pPr lvl="1">
              <a:defRPr spc="-100" sz="4800">
                <a:solidFill>
                  <a:srgbClr val="404040"/>
                </a:solidFill>
              </a:defRPr>
            </a:pPr>
            <a:r>
              <a:t>Optimization</a:t>
            </a:r>
          </a:p>
        </p:txBody>
      </p:sp>
      <p:sp>
        <p:nvSpPr>
          <p:cNvPr id="204" name="Shape 204"/>
          <p:cNvSpPr/>
          <p:nvPr>
            <p:ph type="body" idx="1"/>
          </p:nvPr>
        </p:nvSpPr>
        <p:spPr>
          <a:xfrm>
            <a:off x="1097280" y="1845734"/>
            <a:ext cx="10058401" cy="4023360"/>
          </a:xfrm>
          <a:prstGeom prst="rect">
            <a:avLst/>
          </a:prstGeom>
        </p:spPr>
        <p:txBody>
          <a:bodyPr/>
          <a:lstStyle/>
          <a:p>
            <a:pPr marL="91438" indent="-91438">
              <a:defRPr sz="2400"/>
            </a:pPr>
            <a:r>
              <a:t>In computer science, program optimization or software optimization is the process of modifying a software system to make some aspect of it work more efficiently or use fewer resources.</a:t>
            </a:r>
          </a:p>
          <a:p>
            <a:pPr marL="91438" indent="-91438">
              <a:defRPr sz="2400"/>
            </a:pPr>
            <a:r>
              <a:t>In general, a computer program may be optimized so that it executes more rapidly, or is capable of operating with less memory storage or other resources, or draw less power.</a:t>
            </a:r>
          </a:p>
          <a:p>
            <a:pPr marL="91438" indent="-91438">
              <a:defRPr sz="2400"/>
            </a:pPr>
          </a:p>
          <a:p>
            <a:pPr marL="91438" indent="-91438">
              <a:defRPr sz="2400"/>
            </a:pPr>
            <a:r>
              <a:t>-Wikipedia</a:t>
            </a:r>
          </a:p>
          <a:p>
            <a:pPr marL="91438" indent="-91438">
              <a:defRPr sz="2400"/>
            </a:pPr>
            <a:r>
              <a:rPr u="sng">
                <a:solidFill>
                  <a:srgbClr val="0000FF"/>
                </a:solidFill>
                <a:uFill>
                  <a:solidFill>
                    <a:srgbClr val="0000FF"/>
                  </a:solidFill>
                </a:uFill>
                <a:hlinkClick r:id="rId2" invalidUrl="" action="" tgtFrame="" tooltip="" history="1" highlightClick="0" endSnd="0"/>
              </a:rPr>
              <a:t>https://en.wikipedia.org/wiki/Program_optimization</a:t>
            </a:r>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06" name="Shape 206"/>
          <p:cNvSpPr/>
          <p:nvPr>
            <p:ph type="title"/>
          </p:nvPr>
        </p:nvSpPr>
        <p:spPr>
          <a:xfrm>
            <a:off x="1097280" y="286603"/>
            <a:ext cx="10058401" cy="1450757"/>
          </a:xfrm>
          <a:prstGeom prst="rect">
            <a:avLst/>
          </a:prstGeom>
        </p:spPr>
        <p:txBody>
          <a:bodyPr/>
          <a:lstStyle/>
          <a:p>
            <a:pPr lvl="1">
              <a:defRPr spc="-100" sz="4800">
                <a:solidFill>
                  <a:srgbClr val="404040"/>
                </a:solidFill>
              </a:defRPr>
            </a:pPr>
            <a:r>
              <a:t>Optimization:  </a:t>
            </a:r>
            <a:r>
              <a:rPr spc="-50" sz="2400"/>
              <a:t>Don’t forsake those who came before us</a:t>
            </a:r>
          </a:p>
        </p:txBody>
      </p:sp>
      <p:sp>
        <p:nvSpPr>
          <p:cNvPr id="207" name="Shape 207"/>
          <p:cNvSpPr/>
          <p:nvPr>
            <p:ph type="body" idx="1"/>
          </p:nvPr>
        </p:nvSpPr>
        <p:spPr>
          <a:xfrm>
            <a:off x="1097280" y="1845734"/>
            <a:ext cx="10058401" cy="4023360"/>
          </a:xfrm>
          <a:prstGeom prst="rect">
            <a:avLst/>
          </a:prstGeom>
        </p:spPr>
        <p:txBody>
          <a:bodyPr/>
          <a:lstStyle/>
          <a:p>
            <a:pPr marL="91438" indent="-91438">
              <a:defRPr sz="2400"/>
            </a:pPr>
            <a:r>
              <a:t>A good algorithm is going to optimize sub tasks of “work.” Use these low hanging fruits found in your programming environment.</a:t>
            </a:r>
          </a:p>
          <a:p>
            <a:pPr marL="91438" indent="-91438">
              <a:defRPr sz="2400"/>
            </a:pPr>
          </a:p>
          <a:p>
            <a:pPr marL="91438" indent="-91438">
              <a:defRPr sz="2400"/>
            </a:pPr>
            <a:r>
              <a:t>IDL packages, recipes, cookbooks.</a:t>
            </a:r>
          </a:p>
          <a:p>
            <a:pPr marL="91438" indent="-91438">
              <a:defRPr sz="2400"/>
            </a:pPr>
            <a:r>
              <a:t>Python modules. Numpy, Scipy, scikits and more.</a:t>
            </a:r>
          </a:p>
          <a:p>
            <a:pPr marL="91438" indent="-91438">
              <a:defRPr sz="2400"/>
            </a:pPr>
          </a:p>
          <a:p>
            <a:pPr marL="91438" indent="-91438">
              <a:defRPr sz="2400"/>
            </a:pPr>
            <a:r>
              <a:t>Don’t waste your time on things already solved by 1000’s of very smart people collectively. For example, there is no need to write your own data contour algorithm. Use the ones provided in your env.</a:t>
            </a:r>
          </a:p>
        </p:txBody>
      </p:sp>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09" name="Shape 209"/>
          <p:cNvSpPr/>
          <p:nvPr>
            <p:ph type="title"/>
          </p:nvPr>
        </p:nvSpPr>
        <p:spPr>
          <a:prstGeom prst="rect">
            <a:avLst/>
          </a:prstGeom>
        </p:spPr>
        <p:txBody>
          <a:bodyPr/>
          <a:lstStyle/>
          <a:p>
            <a:pPr/>
            <a:r>
              <a:t>Operation Toothpick</a:t>
            </a:r>
          </a:p>
        </p:txBody>
      </p:sp>
      <p:sp>
        <p:nvSpPr>
          <p:cNvPr id="210" name="Shape 210"/>
          <p:cNvSpPr/>
          <p:nvPr>
            <p:ph type="body" idx="1"/>
          </p:nvPr>
        </p:nvSpPr>
        <p:spPr>
          <a:prstGeom prst="rect">
            <a:avLst/>
          </a:prstGeom>
        </p:spPr>
        <p:txBody>
          <a:bodyPr/>
          <a:lstStyle/>
          <a:p>
            <a:pPr/>
            <a:r>
              <a:t>I need a wooden toothpick to reset my cable modem. It can only be a wooden toothpick. What do I do?</a:t>
            </a:r>
          </a:p>
        </p:txBody>
      </p:sp>
    </p:spTree>
  </p:cSld>
  <p:clrMapOvr>
    <a:masterClrMapping/>
  </p:clrMapOvr>
  <p:transition xmlns:p14="http://schemas.microsoft.com/office/powerpoint/2010/main" spd="med" advClick="1"/>
</p:sld>
</file>

<file path=ppt/slides/slide1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12" name="Shape 212"/>
          <p:cNvSpPr/>
          <p:nvPr>
            <p:ph type="title"/>
          </p:nvPr>
        </p:nvSpPr>
        <p:spPr>
          <a:prstGeom prst="rect">
            <a:avLst/>
          </a:prstGeom>
        </p:spPr>
        <p:txBody>
          <a:bodyPr/>
          <a:lstStyle/>
          <a:p>
            <a:pPr/>
            <a:r>
              <a:t>Operation Toothpick</a:t>
            </a:r>
          </a:p>
        </p:txBody>
      </p:sp>
      <p:sp>
        <p:nvSpPr>
          <p:cNvPr id="213" name="Shape 213"/>
          <p:cNvSpPr/>
          <p:nvPr>
            <p:ph type="body" idx="1"/>
          </p:nvPr>
        </p:nvSpPr>
        <p:spPr>
          <a:prstGeom prst="rect">
            <a:avLst/>
          </a:prstGeom>
        </p:spPr>
        <p:txBody>
          <a:bodyPr/>
          <a:lstStyle/>
          <a:p>
            <a:pPr marL="81380" indent="-81380" defTabSz="813816">
              <a:spcBef>
                <a:spcPts val="1000"/>
              </a:spcBef>
              <a:defRPr sz="1779"/>
            </a:pPr>
            <a:r>
              <a:t>First, reflect on the poem “The Road Not Taken” by Robert Frost.</a:t>
            </a:r>
          </a:p>
          <a:p>
            <a:pPr marL="81380" indent="-81380" defTabSz="813816">
              <a:spcBef>
                <a:spcPts val="1000"/>
              </a:spcBef>
              <a:defRPr sz="1779"/>
            </a:pPr>
          </a:p>
          <a:p>
            <a:pPr marL="81380" indent="-81380" algn="ctr" defTabSz="813816">
              <a:spcBef>
                <a:spcPts val="1000"/>
              </a:spcBef>
              <a:defRPr sz="1779"/>
            </a:pPr>
            <a:r>
              <a:t>…</a:t>
            </a:r>
          </a:p>
          <a:p>
            <a:pPr marL="81380" indent="-81380" algn="ctr" defTabSz="813816">
              <a:spcBef>
                <a:spcPts val="1000"/>
              </a:spcBef>
              <a:defRPr sz="1779"/>
            </a:pPr>
            <a:r>
              <a:t>And both that morning equally lay</a:t>
            </a:r>
          </a:p>
          <a:p>
            <a:pPr marL="81380" indent="-81380" algn="ctr" defTabSz="813816">
              <a:spcBef>
                <a:spcPts val="1000"/>
              </a:spcBef>
              <a:defRPr sz="1779"/>
            </a:pPr>
            <a:r>
              <a:t>In leaves no step had trodden black.</a:t>
            </a:r>
          </a:p>
          <a:p>
            <a:pPr marL="81380" indent="-81380" algn="ctr" defTabSz="813816">
              <a:spcBef>
                <a:spcPts val="1000"/>
              </a:spcBef>
              <a:defRPr sz="1779"/>
            </a:pPr>
            <a:r>
              <a:t>…</a:t>
            </a:r>
          </a:p>
          <a:p>
            <a:pPr marL="81380" indent="-81380" algn="ctr" defTabSz="813816">
              <a:spcBef>
                <a:spcPts val="1000"/>
              </a:spcBef>
              <a:defRPr sz="1779"/>
            </a:pPr>
            <a:r>
              <a:t>Yet knowing how way leads on to way,</a:t>
            </a:r>
          </a:p>
          <a:p>
            <a:pPr marL="81380" indent="-81380" algn="ctr" defTabSz="813816">
              <a:spcBef>
                <a:spcPts val="1000"/>
              </a:spcBef>
              <a:defRPr sz="1779"/>
            </a:pPr>
            <a:r>
              <a:t>I doubted if I should ever come back.</a:t>
            </a:r>
          </a:p>
          <a:p>
            <a:pPr marL="81380" indent="-81380" defTabSz="813816">
              <a:spcBef>
                <a:spcPts val="1000"/>
              </a:spcBef>
              <a:defRPr sz="1779"/>
            </a:pPr>
          </a:p>
          <a:p>
            <a:pPr marL="81380" indent="-81380" defTabSz="813816">
              <a:spcBef>
                <a:spcPts val="1000"/>
              </a:spcBef>
              <a:defRPr sz="1779"/>
            </a:pPr>
          </a:p>
        </p:txBody>
      </p:sp>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15" name="Shape 215"/>
          <p:cNvSpPr/>
          <p:nvPr>
            <p:ph type="title"/>
          </p:nvPr>
        </p:nvSpPr>
        <p:spPr>
          <a:xfrm>
            <a:off x="1097280" y="286603"/>
            <a:ext cx="10058401" cy="1450757"/>
          </a:xfrm>
          <a:prstGeom prst="rect">
            <a:avLst/>
          </a:prstGeom>
        </p:spPr>
        <p:txBody>
          <a:bodyPr/>
          <a:lstStyle/>
          <a:p>
            <a:pPr lvl="1">
              <a:defRPr spc="-100" sz="4800">
                <a:solidFill>
                  <a:srgbClr val="404040"/>
                </a:solidFill>
              </a:defRPr>
            </a:pPr>
            <a:r>
              <a:t>Optimization: two main topics</a:t>
            </a:r>
          </a:p>
        </p:txBody>
      </p:sp>
      <p:sp>
        <p:nvSpPr>
          <p:cNvPr id="216" name="Shape 216"/>
          <p:cNvSpPr/>
          <p:nvPr>
            <p:ph type="body" idx="1"/>
          </p:nvPr>
        </p:nvSpPr>
        <p:spPr>
          <a:xfrm>
            <a:off x="1097280" y="1845734"/>
            <a:ext cx="10058401" cy="4023360"/>
          </a:xfrm>
          <a:prstGeom prst="rect">
            <a:avLst/>
          </a:prstGeom>
        </p:spPr>
        <p:txBody>
          <a:bodyPr/>
          <a:lstStyle/>
          <a:p>
            <a:pPr marL="91438" indent="-91438">
              <a:defRPr b="1" sz="2400"/>
            </a:pPr>
            <a:r>
              <a:t>Bottlenecks</a:t>
            </a:r>
          </a:p>
          <a:p>
            <a:pPr marL="91438" indent="-91438">
              <a:defRPr sz="2400"/>
            </a:pPr>
            <a:r>
              <a:t>A component that is the limiting factor on performance.</a:t>
            </a:r>
          </a:p>
          <a:p>
            <a:pPr marL="91438" indent="-91438">
              <a:defRPr sz="2400"/>
            </a:pPr>
          </a:p>
          <a:p>
            <a:pPr marL="91438" indent="-91438">
              <a:defRPr b="1" sz="2400"/>
            </a:pPr>
            <a:r>
              <a:t>Strength reduction</a:t>
            </a:r>
          </a:p>
          <a:p>
            <a:pPr marL="91438" indent="-91438">
              <a:defRPr sz="2400"/>
            </a:pPr>
            <a:r>
              <a:t>Computational tasks can be performed in several different ways with varying efficiency.</a:t>
            </a:r>
          </a:p>
        </p:txBody>
      </p:sp>
    </p:spTree>
  </p:cSld>
  <p:clrMapOvr>
    <a:masterClrMapping/>
  </p:clrMapOvr>
  <p:transition xmlns:p14="http://schemas.microsoft.com/office/powerpoint/2010/main" spd="med" advClick="1"/>
</p:sld>
</file>

<file path=ppt/slides/slide1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18" name="Shape 218"/>
          <p:cNvSpPr/>
          <p:nvPr>
            <p:ph type="title"/>
          </p:nvPr>
        </p:nvSpPr>
        <p:spPr>
          <a:xfrm>
            <a:off x="1097280" y="286603"/>
            <a:ext cx="10058401" cy="1450757"/>
          </a:xfrm>
          <a:prstGeom prst="rect">
            <a:avLst/>
          </a:prstGeom>
        </p:spPr>
        <p:txBody>
          <a:bodyPr/>
          <a:lstStyle/>
          <a:p>
            <a:pPr lvl="1">
              <a:defRPr spc="-100" sz="4800">
                <a:solidFill>
                  <a:srgbClr val="404040"/>
                </a:solidFill>
              </a:defRPr>
            </a:pPr>
            <a:r>
              <a:t>Optimization: bottlenecks</a:t>
            </a:r>
          </a:p>
        </p:txBody>
      </p:sp>
      <p:sp>
        <p:nvSpPr>
          <p:cNvPr id="219" name="Shape 219"/>
          <p:cNvSpPr/>
          <p:nvPr>
            <p:ph type="body" idx="1"/>
          </p:nvPr>
        </p:nvSpPr>
        <p:spPr>
          <a:xfrm>
            <a:off x="1097280" y="1858434"/>
            <a:ext cx="10058401" cy="4023360"/>
          </a:xfrm>
          <a:prstGeom prst="rect">
            <a:avLst/>
          </a:prstGeom>
        </p:spPr>
        <p:txBody>
          <a:bodyPr/>
          <a:lstStyle/>
          <a:p>
            <a:pPr marL="90524" indent="-90524" defTabSz="905255">
              <a:spcBef>
                <a:spcPts val="1100"/>
              </a:spcBef>
              <a:defRPr sz="2376"/>
            </a:pPr>
            <a:r>
              <a:t>Bottlenecks and the 90 / 10 rule.</a:t>
            </a:r>
          </a:p>
          <a:p>
            <a:pPr marL="90524" indent="-90524" defTabSz="905255">
              <a:spcBef>
                <a:spcPts val="1100"/>
              </a:spcBef>
              <a:defRPr sz="2376"/>
            </a:pPr>
          </a:p>
          <a:p>
            <a:pPr marL="90524" indent="-90524" defTabSz="905255">
              <a:spcBef>
                <a:spcPts val="1100"/>
              </a:spcBef>
              <a:defRPr sz="2376"/>
            </a:pPr>
            <a:r>
              <a:t>The Pareto principle can be applied to resource optimization by observing that 80% of the resources are typically used by 20% of the operations. This is commonly known as “the 80/20 rule.”</a:t>
            </a:r>
          </a:p>
          <a:p>
            <a:pPr marL="90524" indent="-90524" defTabSz="905255">
              <a:spcBef>
                <a:spcPts val="1100"/>
              </a:spcBef>
              <a:defRPr sz="2376"/>
            </a:pPr>
          </a:p>
          <a:p>
            <a:pPr marL="90524" indent="-90524" defTabSz="905255">
              <a:spcBef>
                <a:spcPts val="1100"/>
              </a:spcBef>
              <a:defRPr sz="2376"/>
            </a:pPr>
            <a:r>
              <a:t>But in software development, most programs will spend 90% of their time in only 10% of the code. So focus on optimization within that space.</a:t>
            </a:r>
          </a:p>
          <a:p>
            <a:pPr marL="90524" indent="-90524" defTabSz="905255">
              <a:spcBef>
                <a:spcPts val="1100"/>
              </a:spcBef>
              <a:defRPr sz="2376"/>
            </a:pPr>
          </a:p>
        </p:txBody>
      </p:sp>
    </p:spTree>
  </p:cSld>
  <p:clrMapOvr>
    <a:masterClrMapping/>
  </p:clrMapOvr>
  <p:transition xmlns:p14="http://schemas.microsoft.com/office/powerpoint/2010/main" spd="med" advClick="1"/>
</p:sld>
</file>

<file path=ppt/slides/slide1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21" name="Shape 221"/>
          <p:cNvSpPr/>
          <p:nvPr>
            <p:ph type="title"/>
          </p:nvPr>
        </p:nvSpPr>
        <p:spPr>
          <a:xfrm>
            <a:off x="1097280" y="286603"/>
            <a:ext cx="10058401" cy="1450757"/>
          </a:xfrm>
          <a:prstGeom prst="rect">
            <a:avLst/>
          </a:prstGeom>
        </p:spPr>
        <p:txBody>
          <a:bodyPr/>
          <a:lstStyle/>
          <a:p>
            <a:pPr lvl="1">
              <a:defRPr spc="-100" sz="4800">
                <a:solidFill>
                  <a:srgbClr val="404040"/>
                </a:solidFill>
              </a:defRPr>
            </a:pPr>
            <a:r>
              <a:t>Optimization: bottlenecks, conceptual</a:t>
            </a:r>
          </a:p>
        </p:txBody>
      </p:sp>
      <p:sp>
        <p:nvSpPr>
          <p:cNvPr id="222" name="Shape 222"/>
          <p:cNvSpPr/>
          <p:nvPr>
            <p:ph type="body" idx="1"/>
          </p:nvPr>
        </p:nvSpPr>
        <p:spPr>
          <a:xfrm>
            <a:off x="1097280" y="1845734"/>
            <a:ext cx="10058401" cy="4023360"/>
          </a:xfrm>
          <a:prstGeom prst="rect">
            <a:avLst/>
          </a:prstGeom>
        </p:spPr>
        <p:txBody>
          <a:bodyPr/>
          <a:lstStyle/>
          <a:p>
            <a:pPr marL="73151" indent="-73151" defTabSz="731520">
              <a:spcBef>
                <a:spcPts val="900"/>
              </a:spcBef>
              <a:defRPr sz="1920"/>
            </a:pPr>
            <a:r>
              <a:t>Code for correctness first, then optimize!</a:t>
            </a:r>
          </a:p>
          <a:p>
            <a:pPr marL="73151" indent="-73151" defTabSz="731520">
              <a:spcBef>
                <a:spcPts val="900"/>
              </a:spcBef>
              <a:defRPr sz="1920"/>
            </a:pPr>
          </a:p>
          <a:p>
            <a:pPr marL="73151" indent="-73151" defTabSz="731520">
              <a:spcBef>
                <a:spcPts val="900"/>
              </a:spcBef>
              <a:defRPr sz="1920"/>
            </a:pPr>
            <a:r>
              <a:t>Ask first: does this need to be optimized? Be practical. Don’t waste time.</a:t>
            </a:r>
          </a:p>
          <a:p>
            <a:pPr marL="73151" indent="-73151" defTabSz="731520">
              <a:spcBef>
                <a:spcPts val="900"/>
              </a:spcBef>
              <a:defRPr sz="1920"/>
            </a:pPr>
          </a:p>
          <a:p>
            <a:pPr marL="192505" indent="-192505" defTabSz="731520">
              <a:spcBef>
                <a:spcPts val="900"/>
              </a:spcBef>
              <a:buClrTx/>
              <a:buFontTx/>
              <a:buChar char="•"/>
              <a:defRPr sz="1920"/>
            </a:pPr>
            <a:r>
              <a:t>Run your program with timing around parts of the code (or use IDEs)</a:t>
            </a:r>
          </a:p>
          <a:p>
            <a:pPr marL="192505" indent="-192505" defTabSz="731520">
              <a:spcBef>
                <a:spcPts val="900"/>
              </a:spcBef>
              <a:buClrTx/>
              <a:buFontTx/>
              <a:buChar char="•"/>
              <a:defRPr sz="1920"/>
            </a:pPr>
            <a:r>
              <a:t>Identify the locations that take the most time</a:t>
            </a:r>
          </a:p>
          <a:p>
            <a:pPr marL="192505" indent="-192505" defTabSz="731520">
              <a:spcBef>
                <a:spcPts val="900"/>
              </a:spcBef>
              <a:buClrTx/>
              <a:buFontTx/>
              <a:buChar char="•"/>
              <a:defRPr sz="1920"/>
            </a:pPr>
            <a:r>
              <a:t>Rework parts that took the most time if possible</a:t>
            </a:r>
          </a:p>
          <a:p>
            <a:pPr marL="192505" indent="-192505" defTabSz="731520">
              <a:spcBef>
                <a:spcPts val="900"/>
              </a:spcBef>
              <a:buClrTx/>
              <a:buFontTx/>
              <a:buChar char="•"/>
              <a:defRPr sz="1920"/>
            </a:pPr>
            <a:r>
              <a:t>Repeat. Decide when good enough is good enough. </a:t>
            </a:r>
          </a:p>
          <a:p>
            <a:pPr marL="192505" indent="-192505" defTabSz="731520">
              <a:spcBef>
                <a:spcPts val="900"/>
              </a:spcBef>
              <a:buClrTx/>
              <a:buFontTx/>
              <a:buChar char="•"/>
              <a:defRPr sz="1920"/>
            </a:pPr>
          </a:p>
          <a:p>
            <a:pPr marL="0" indent="0" defTabSz="731520">
              <a:spcBef>
                <a:spcPts val="900"/>
              </a:spcBef>
              <a:buClrTx/>
              <a:buSzTx/>
              <a:buFontTx/>
              <a:buNone/>
              <a:defRPr sz="1920"/>
            </a:pPr>
            <a:r>
              <a:t>The greatest component offender will always be left standing as the bottleneck. </a:t>
            </a:r>
          </a:p>
        </p:txBody>
      </p:sp>
    </p:spTree>
  </p:cSld>
  <p:clrMapOvr>
    <a:masterClrMapping/>
  </p:clrMapOvr>
  <p:transition xmlns:p14="http://schemas.microsoft.com/office/powerpoint/2010/main" spd="med" advClick="1"/>
</p:sld>
</file>

<file path=ppt/slides/slide1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24" name="Shape 224"/>
          <p:cNvSpPr/>
          <p:nvPr>
            <p:ph type="title"/>
          </p:nvPr>
        </p:nvSpPr>
        <p:spPr>
          <a:xfrm>
            <a:off x="1097280" y="286603"/>
            <a:ext cx="10058401" cy="1450757"/>
          </a:xfrm>
          <a:prstGeom prst="rect">
            <a:avLst/>
          </a:prstGeom>
        </p:spPr>
        <p:txBody>
          <a:bodyPr/>
          <a:lstStyle/>
          <a:p>
            <a:pPr lvl="1">
              <a:defRPr spc="-100" sz="4800">
                <a:solidFill>
                  <a:srgbClr val="404040"/>
                </a:solidFill>
              </a:defRPr>
            </a:pPr>
            <a:r>
              <a:t>Optimization: bottlenecks, conceptual</a:t>
            </a:r>
          </a:p>
        </p:txBody>
      </p:sp>
      <p:sp>
        <p:nvSpPr>
          <p:cNvPr id="225" name="Shape 225"/>
          <p:cNvSpPr/>
          <p:nvPr>
            <p:ph type="body" idx="1"/>
          </p:nvPr>
        </p:nvSpPr>
        <p:spPr>
          <a:xfrm>
            <a:off x="1097280" y="1845734"/>
            <a:ext cx="10058401" cy="4023360"/>
          </a:xfrm>
          <a:prstGeom prst="rect">
            <a:avLst/>
          </a:prstGeom>
        </p:spPr>
        <p:txBody>
          <a:bodyPr/>
          <a:lstStyle/>
          <a:p>
            <a:pPr marL="91438" indent="-91438">
              <a:defRPr sz="2400"/>
            </a:pPr>
            <a:r>
              <a:t>Avoid the temptations of prematurely optimizing your code.</a:t>
            </a:r>
          </a:p>
          <a:p>
            <a:pPr marL="91438" indent="-91438">
              <a:defRPr sz="2400"/>
            </a:pPr>
          </a:p>
          <a:p>
            <a:pPr marL="91438" indent="-91438">
              <a:defRPr sz="2400"/>
            </a:pPr>
            <a:r>
              <a:t>Get code running correctly first. Always! Period! No exception, ever.</a:t>
            </a:r>
          </a:p>
          <a:p>
            <a:pPr marL="91438" indent="-91438">
              <a:defRPr sz="2400"/>
            </a:pPr>
          </a:p>
          <a:p>
            <a:pPr marL="91438" indent="-91438">
              <a:defRPr sz="2400"/>
            </a:pPr>
            <a:r>
              <a:t>If your code needs to “work” on 10 million things of the same type, get it working for one of those things first.</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71" name="Shape 171"/>
          <p:cNvSpPr/>
          <p:nvPr>
            <p:ph type="title"/>
          </p:nvPr>
        </p:nvSpPr>
        <p:spPr>
          <a:xfrm>
            <a:off x="1097280" y="286603"/>
            <a:ext cx="10058401" cy="1450757"/>
          </a:xfrm>
          <a:prstGeom prst="rect">
            <a:avLst/>
          </a:prstGeom>
        </p:spPr>
        <p:txBody>
          <a:bodyPr/>
          <a:lstStyle>
            <a:lvl1pPr>
              <a:defRPr spc="-100"/>
            </a:lvl1pPr>
          </a:lstStyle>
          <a:p>
            <a:pPr/>
            <a:r>
              <a:t>Homework Review</a:t>
            </a:r>
          </a:p>
        </p:txBody>
      </p:sp>
      <p:sp>
        <p:nvSpPr>
          <p:cNvPr id="172" name="Shape 172"/>
          <p:cNvSpPr/>
          <p:nvPr>
            <p:ph type="body" sz="half" idx="1"/>
          </p:nvPr>
        </p:nvSpPr>
        <p:spPr>
          <a:xfrm>
            <a:off x="1097280" y="1845734"/>
            <a:ext cx="4163171" cy="4023360"/>
          </a:xfrm>
          <a:prstGeom prst="rect">
            <a:avLst/>
          </a:prstGeom>
        </p:spPr>
        <p:txBody>
          <a:bodyPr/>
          <a:lstStyle/>
          <a:p>
            <a:pPr marL="70408" indent="-70408" defTabSz="704087">
              <a:spcBef>
                <a:spcPts val="900"/>
              </a:spcBef>
              <a:defRPr sz="1540"/>
            </a:pPr>
            <a:r>
              <a:t>DALR = 9.8 / 1000.</a:t>
            </a:r>
          </a:p>
          <a:p>
            <a:pPr marL="70408" indent="-70408" defTabSz="704087">
              <a:spcBef>
                <a:spcPts val="900"/>
              </a:spcBef>
              <a:defRPr sz="1540"/>
            </a:pPr>
            <a:r>
              <a:t>DPLR = 2.0 / 1000.</a:t>
            </a:r>
          </a:p>
          <a:p>
            <a:pPr marL="70408" indent="-70408" defTabSz="704087">
              <a:spcBef>
                <a:spcPts val="900"/>
              </a:spcBef>
              <a:defRPr sz="1540"/>
            </a:pPr>
            <a:r>
              <a:t>LEVEL = 100.</a:t>
            </a:r>
          </a:p>
          <a:p>
            <a:pPr marL="70408" indent="-70408" defTabSz="704087">
              <a:spcBef>
                <a:spcPts val="900"/>
              </a:spcBef>
              <a:defRPr sz="1540"/>
            </a:pPr>
          </a:p>
          <a:p>
            <a:pPr marL="70408" indent="-70408" defTabSz="704087">
              <a:spcBef>
                <a:spcPts val="900"/>
              </a:spcBef>
              <a:defRPr sz="1540"/>
            </a:pPr>
            <a:r>
              <a:t>t = 23.1</a:t>
            </a:r>
          </a:p>
          <a:p>
            <a:pPr marL="70408" indent="-70408" defTabSz="704087">
              <a:spcBef>
                <a:spcPts val="900"/>
              </a:spcBef>
              <a:defRPr sz="1540"/>
            </a:pPr>
            <a:r>
              <a:t>td = 12.5</a:t>
            </a:r>
          </a:p>
          <a:p>
            <a:pPr marL="70408" indent="-70408" defTabSz="704087">
              <a:spcBef>
                <a:spcPts val="900"/>
              </a:spcBef>
              <a:defRPr sz="1540"/>
            </a:pPr>
          </a:p>
          <a:p>
            <a:pPr marL="70408" indent="-70408" defTabSz="704087">
              <a:spcBef>
                <a:spcPts val="900"/>
              </a:spcBef>
              <a:defRPr sz="1540"/>
            </a:pPr>
            <a:r>
              <a:t>height = 0</a:t>
            </a:r>
          </a:p>
          <a:p>
            <a:pPr marL="70408" indent="-70408" defTabSz="704087">
              <a:spcBef>
                <a:spcPts val="900"/>
              </a:spcBef>
              <a:defRPr sz="1540"/>
            </a:pPr>
            <a:r>
              <a:t>while t &gt; td:</a:t>
            </a:r>
          </a:p>
          <a:p>
            <a:pPr marL="70408" indent="-70408" defTabSz="704087">
              <a:spcBef>
                <a:spcPts val="900"/>
              </a:spcBef>
              <a:defRPr sz="1540"/>
            </a:pPr>
            <a:r>
              <a:t>    t -= (DALR * LEVEL)</a:t>
            </a:r>
          </a:p>
          <a:p>
            <a:pPr marL="70408" indent="-70408" defTabSz="704087">
              <a:spcBef>
                <a:spcPts val="900"/>
              </a:spcBef>
              <a:defRPr sz="1540"/>
            </a:pPr>
            <a:r>
              <a:t>    td -= (DPLR * LEVEL)</a:t>
            </a:r>
          </a:p>
          <a:p>
            <a:pPr marL="70408" indent="-70408" defTabSz="704087">
              <a:spcBef>
                <a:spcPts val="900"/>
              </a:spcBef>
              <a:defRPr sz="1540"/>
            </a:pPr>
            <a:r>
              <a:t>    height += LEVEL</a:t>
            </a:r>
          </a:p>
        </p:txBody>
      </p:sp>
      <p:sp>
        <p:nvSpPr>
          <p:cNvPr id="173" name="Shape 173"/>
          <p:cNvSpPr/>
          <p:nvPr/>
        </p:nvSpPr>
        <p:spPr>
          <a:xfrm>
            <a:off x="5386457" y="1845734"/>
            <a:ext cx="5627094" cy="402336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marL="91438" indent="-91438">
              <a:lnSpc>
                <a:spcPct val="90000"/>
              </a:lnSpc>
              <a:spcBef>
                <a:spcPts val="1200"/>
              </a:spcBef>
              <a:buClr>
                <a:schemeClr val="accent1"/>
              </a:buClr>
              <a:buSzPct val="100000"/>
              <a:buFont typeface="Trebuchet MS"/>
              <a:buChar char=" "/>
              <a:defRPr sz="2000">
                <a:solidFill>
                  <a:srgbClr val="404040"/>
                </a:solidFill>
              </a:defRPr>
            </a:pPr>
            <a:r>
              <a:t>DALR = 9.8 / 1000.</a:t>
            </a:r>
          </a:p>
          <a:p>
            <a:pPr marL="91438" indent="-91438">
              <a:lnSpc>
                <a:spcPct val="90000"/>
              </a:lnSpc>
              <a:spcBef>
                <a:spcPts val="1200"/>
              </a:spcBef>
              <a:buClr>
                <a:schemeClr val="accent1"/>
              </a:buClr>
              <a:buSzPct val="100000"/>
              <a:buFont typeface="Trebuchet MS"/>
              <a:buChar char=" "/>
              <a:defRPr sz="2000">
                <a:solidFill>
                  <a:srgbClr val="404040"/>
                </a:solidFill>
              </a:defRPr>
            </a:pPr>
            <a:r>
              <a:t>DPLR = 2.0 / 1000.</a:t>
            </a:r>
          </a:p>
          <a:p>
            <a:pPr marL="91438" indent="-91438">
              <a:lnSpc>
                <a:spcPct val="90000"/>
              </a:lnSpc>
              <a:spcBef>
                <a:spcPts val="1200"/>
              </a:spcBef>
              <a:buClr>
                <a:schemeClr val="accent1"/>
              </a:buClr>
              <a:buSzPct val="100000"/>
              <a:buFont typeface="Trebuchet MS"/>
              <a:buChar char=" "/>
              <a:defRPr sz="2000">
                <a:solidFill>
                  <a:srgbClr val="404040"/>
                </a:solidFill>
              </a:defRPr>
            </a:pPr>
            <a:r>
              <a:t>LEVEL = 100.</a:t>
            </a:r>
          </a:p>
          <a:p>
            <a:pPr>
              <a:lnSpc>
                <a:spcPct val="90000"/>
              </a:lnSpc>
              <a:spcBef>
                <a:spcPts val="1200"/>
              </a:spcBef>
              <a:defRPr sz="2000">
                <a:solidFill>
                  <a:srgbClr val="404040"/>
                </a:solidFill>
              </a:defRPr>
            </a:pPr>
          </a:p>
          <a:p>
            <a:pPr marL="91438" indent="-91438">
              <a:lnSpc>
                <a:spcPct val="90000"/>
              </a:lnSpc>
              <a:spcBef>
                <a:spcPts val="1200"/>
              </a:spcBef>
              <a:buClr>
                <a:schemeClr val="accent1"/>
              </a:buClr>
              <a:buSzPct val="100000"/>
              <a:buFont typeface="Trebuchet MS"/>
              <a:buChar char=" "/>
              <a:defRPr sz="2000">
                <a:solidFill>
                  <a:srgbClr val="404040"/>
                </a:solidFill>
              </a:defRPr>
            </a:pPr>
            <a:r>
              <a:t>t = 23.1</a:t>
            </a:r>
          </a:p>
          <a:p>
            <a:pPr marL="91438" indent="-91438">
              <a:lnSpc>
                <a:spcPct val="90000"/>
              </a:lnSpc>
              <a:spcBef>
                <a:spcPts val="1200"/>
              </a:spcBef>
              <a:buClr>
                <a:schemeClr val="accent1"/>
              </a:buClr>
              <a:buSzPct val="100000"/>
              <a:buFont typeface="Trebuchet MS"/>
              <a:buChar char=" "/>
              <a:defRPr sz="2000">
                <a:solidFill>
                  <a:srgbClr val="404040"/>
                </a:solidFill>
              </a:defRPr>
            </a:pPr>
            <a:r>
              <a:t>td = 12.5</a:t>
            </a:r>
          </a:p>
          <a:p>
            <a:pPr marL="91438" indent="-91438">
              <a:lnSpc>
                <a:spcPct val="90000"/>
              </a:lnSpc>
              <a:spcBef>
                <a:spcPts val="1200"/>
              </a:spcBef>
              <a:buClr>
                <a:schemeClr val="accent1"/>
              </a:buClr>
              <a:buSzPct val="100000"/>
              <a:buFont typeface="Trebuchet MS"/>
              <a:buChar char=" "/>
              <a:defRPr sz="2000">
                <a:solidFill>
                  <a:srgbClr val="404040"/>
                </a:solidFill>
              </a:defRPr>
            </a:pPr>
          </a:p>
          <a:p>
            <a:pPr marL="91438" indent="-91438">
              <a:lnSpc>
                <a:spcPct val="90000"/>
              </a:lnSpc>
              <a:spcBef>
                <a:spcPts val="1200"/>
              </a:spcBef>
              <a:buClr>
                <a:schemeClr val="accent1"/>
              </a:buClr>
              <a:buSzPct val="100000"/>
              <a:buFont typeface="Trebuchet MS"/>
              <a:buChar char=" "/>
              <a:defRPr sz="2000">
                <a:solidFill>
                  <a:srgbClr val="404040"/>
                </a:solidFill>
              </a:defRPr>
            </a:pPr>
            <a:r>
              <a:t>height = (t - td) / (DALR-DPLR)</a:t>
            </a:r>
          </a:p>
          <a:p>
            <a:pPr marL="91438" indent="-91438">
              <a:lnSpc>
                <a:spcPct val="90000"/>
              </a:lnSpc>
              <a:spcBef>
                <a:spcPts val="1200"/>
              </a:spcBef>
              <a:buClr>
                <a:schemeClr val="accent1"/>
              </a:buClr>
              <a:buSzPct val="100000"/>
              <a:buFont typeface="Trebuchet MS"/>
              <a:buChar char=" "/>
              <a:defRPr sz="2000">
                <a:solidFill>
                  <a:srgbClr val="404040"/>
                </a:solidFill>
              </a:defRPr>
            </a:pPr>
            <a:r>
              <a:t>height = (int(height / LEVEL) + 1) * LEVEL</a:t>
            </a:r>
          </a:p>
        </p:txBody>
      </p:sp>
    </p:spTree>
  </p:cSld>
  <p:clrMapOvr>
    <a:masterClrMapping/>
  </p:clrMapOvr>
  <p:transition xmlns:p14="http://schemas.microsoft.com/office/powerpoint/2010/main" spd="med" advClick="1"/>
</p:sld>
</file>

<file path=ppt/slides/slide2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27" name="Shape 227"/>
          <p:cNvSpPr/>
          <p:nvPr>
            <p:ph type="title"/>
          </p:nvPr>
        </p:nvSpPr>
        <p:spPr>
          <a:xfrm>
            <a:off x="1097280" y="286603"/>
            <a:ext cx="10058401" cy="1450757"/>
          </a:xfrm>
          <a:prstGeom prst="rect">
            <a:avLst/>
          </a:prstGeom>
        </p:spPr>
        <p:txBody>
          <a:bodyPr/>
          <a:lstStyle/>
          <a:p>
            <a:pPr lvl="1">
              <a:defRPr spc="-100" sz="4800">
                <a:solidFill>
                  <a:srgbClr val="404040"/>
                </a:solidFill>
              </a:defRPr>
            </a:pPr>
            <a:r>
              <a:t>Optimization: Strength reduction</a:t>
            </a:r>
          </a:p>
        </p:txBody>
      </p:sp>
      <p:sp>
        <p:nvSpPr>
          <p:cNvPr id="228" name="Shape 228"/>
          <p:cNvSpPr/>
          <p:nvPr>
            <p:ph type="body" sz="half" idx="1"/>
          </p:nvPr>
        </p:nvSpPr>
        <p:spPr>
          <a:xfrm>
            <a:off x="1097280" y="1845734"/>
            <a:ext cx="4426745" cy="4023360"/>
          </a:xfrm>
          <a:prstGeom prst="rect">
            <a:avLst/>
          </a:prstGeom>
        </p:spPr>
        <p:txBody>
          <a:bodyPr/>
          <a:lstStyle/>
          <a:p>
            <a:pPr marL="91438" indent="-91438">
              <a:defRPr sz="2400"/>
            </a:pPr>
            <a:r>
              <a:t>One way</a:t>
            </a:r>
          </a:p>
          <a:p>
            <a:pPr marL="91438" indent="-91438">
              <a:defRPr sz="2400"/>
            </a:pPr>
          </a:p>
          <a:p>
            <a:pPr marL="91438" indent="-91438">
              <a:defRPr sz="2400"/>
            </a:pPr>
            <a:r>
              <a:t>int i, sum = 0;</a:t>
            </a:r>
          </a:p>
          <a:p>
            <a:pPr marL="91438" indent="-91438">
              <a:defRPr sz="2400"/>
            </a:pPr>
            <a:r>
              <a:t>for (i = 1; i &lt;= N; ++i) {</a:t>
            </a:r>
          </a:p>
          <a:p>
            <a:pPr marL="91438" indent="-91438">
              <a:defRPr sz="2400"/>
            </a:pPr>
            <a:r>
              <a:t>  sum += i;</a:t>
            </a:r>
          </a:p>
          <a:p>
            <a:pPr marL="91438" indent="-91438">
              <a:defRPr sz="2400"/>
            </a:pPr>
            <a:r>
              <a:t>}</a:t>
            </a:r>
          </a:p>
          <a:p>
            <a:pPr marL="91438" indent="-91438">
              <a:defRPr sz="2400"/>
            </a:pPr>
            <a:r>
              <a:t>printf("sum: %d\n", sum);</a:t>
            </a:r>
          </a:p>
        </p:txBody>
      </p:sp>
      <p:sp>
        <p:nvSpPr>
          <p:cNvPr id="229" name="Shape 229"/>
          <p:cNvSpPr/>
          <p:nvPr/>
        </p:nvSpPr>
        <p:spPr>
          <a:xfrm>
            <a:off x="6024880" y="1845734"/>
            <a:ext cx="4426745" cy="402336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marL="91438" indent="-91438">
              <a:lnSpc>
                <a:spcPct val="90000"/>
              </a:lnSpc>
              <a:spcBef>
                <a:spcPts val="1200"/>
              </a:spcBef>
              <a:buClr>
                <a:schemeClr val="accent1"/>
              </a:buClr>
              <a:buSzPct val="100000"/>
              <a:buFont typeface="Trebuchet MS"/>
              <a:buChar char=" "/>
              <a:defRPr sz="2400">
                <a:solidFill>
                  <a:srgbClr val="404040"/>
                </a:solidFill>
              </a:defRPr>
            </a:pPr>
            <a:r>
              <a:t>Another way</a:t>
            </a:r>
          </a:p>
          <a:p>
            <a:pPr marL="91438" indent="-91438">
              <a:lnSpc>
                <a:spcPct val="90000"/>
              </a:lnSpc>
              <a:spcBef>
                <a:spcPts val="1200"/>
              </a:spcBef>
              <a:buClr>
                <a:schemeClr val="accent1"/>
              </a:buClr>
              <a:buSzPct val="100000"/>
              <a:buFont typeface="Trebuchet MS"/>
              <a:buChar char=" "/>
              <a:defRPr sz="2400">
                <a:solidFill>
                  <a:srgbClr val="404040"/>
                </a:solidFill>
              </a:defRPr>
            </a:pPr>
          </a:p>
          <a:p>
            <a:pPr marL="91438" indent="-91438">
              <a:lnSpc>
                <a:spcPct val="90000"/>
              </a:lnSpc>
              <a:spcBef>
                <a:spcPts val="1200"/>
              </a:spcBef>
              <a:buClr>
                <a:schemeClr val="accent1"/>
              </a:buClr>
              <a:buSzPct val="100000"/>
              <a:buFont typeface="Trebuchet MS"/>
              <a:buChar char=" "/>
              <a:defRPr sz="2400">
                <a:solidFill>
                  <a:srgbClr val="404040"/>
                </a:solidFill>
              </a:defRPr>
            </a:pPr>
            <a:r>
              <a:t>int sum = N * (1 + N) / 2;</a:t>
            </a:r>
          </a:p>
          <a:p>
            <a:pPr marL="91438" indent="-91438">
              <a:lnSpc>
                <a:spcPct val="90000"/>
              </a:lnSpc>
              <a:spcBef>
                <a:spcPts val="1200"/>
              </a:spcBef>
              <a:buClr>
                <a:schemeClr val="accent1"/>
              </a:buClr>
              <a:buSzPct val="100000"/>
              <a:buFont typeface="Trebuchet MS"/>
              <a:buChar char=" "/>
              <a:defRPr sz="2400">
                <a:solidFill>
                  <a:srgbClr val="404040"/>
                </a:solidFill>
              </a:defRPr>
            </a:pPr>
            <a:r>
              <a:t>printf("sum: %d\n", sum);</a:t>
            </a:r>
          </a:p>
        </p:txBody>
      </p:sp>
    </p:spTree>
  </p:cSld>
  <p:clrMapOvr>
    <a:masterClrMapping/>
  </p:clrMapOvr>
  <p:transition xmlns:p14="http://schemas.microsoft.com/office/powerpoint/2010/main" spd="med" advClick="1"/>
</p:sld>
</file>

<file path=ppt/slides/slide2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31" name="Shape 231"/>
          <p:cNvSpPr/>
          <p:nvPr>
            <p:ph type="title"/>
          </p:nvPr>
        </p:nvSpPr>
        <p:spPr>
          <a:xfrm>
            <a:off x="1097280" y="286603"/>
            <a:ext cx="10058401" cy="1450757"/>
          </a:xfrm>
          <a:prstGeom prst="rect">
            <a:avLst/>
          </a:prstGeom>
        </p:spPr>
        <p:txBody>
          <a:bodyPr/>
          <a:lstStyle/>
          <a:p>
            <a:pPr lvl="1">
              <a:defRPr spc="-100" sz="4800">
                <a:solidFill>
                  <a:srgbClr val="404040"/>
                </a:solidFill>
              </a:defRPr>
            </a:pPr>
            <a:r>
              <a:t>Homework #10</a:t>
            </a:r>
          </a:p>
        </p:txBody>
      </p:sp>
      <p:sp>
        <p:nvSpPr>
          <p:cNvPr id="232" name="Shape 232"/>
          <p:cNvSpPr/>
          <p:nvPr>
            <p:ph type="body" idx="1"/>
          </p:nvPr>
        </p:nvSpPr>
        <p:spPr>
          <a:xfrm>
            <a:off x="1097280" y="1845734"/>
            <a:ext cx="10058401" cy="4023360"/>
          </a:xfrm>
          <a:prstGeom prst="rect">
            <a:avLst/>
          </a:prstGeom>
        </p:spPr>
        <p:txBody>
          <a:bodyPr/>
          <a:lstStyle/>
          <a:p>
            <a:pPr/>
            <a:r>
              <a:t>See file at:</a:t>
            </a:r>
          </a:p>
          <a:p>
            <a:pPr/>
          </a:p>
          <a:p>
            <a:pPr/>
            <a:r>
              <a:rPr u="sng">
                <a:solidFill>
                  <a:srgbClr val="0000FF"/>
                </a:solidFill>
                <a:uFill>
                  <a:solidFill>
                    <a:srgbClr val="0000FF"/>
                  </a:solidFill>
                </a:uFill>
                <a:hlinkClick r:id="rId2" invalidUrl="" action="" tgtFrame="" tooltip="" history="1" highlightClick="0" endSnd="0"/>
              </a:rPr>
              <a:t>http://www.inscc.utah.edu/~u0079358/atmos6910/Class_10/</a:t>
            </a:r>
          </a:p>
          <a:p>
            <a:pP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75" name="Shape 175"/>
          <p:cNvSpPr/>
          <p:nvPr>
            <p:ph type="title"/>
          </p:nvPr>
        </p:nvSpPr>
        <p:spPr>
          <a:xfrm>
            <a:off x="1097280" y="286603"/>
            <a:ext cx="10058401" cy="1450757"/>
          </a:xfrm>
          <a:prstGeom prst="rect">
            <a:avLst/>
          </a:prstGeom>
        </p:spPr>
        <p:txBody>
          <a:bodyPr/>
          <a:lstStyle>
            <a:lvl1pPr>
              <a:defRPr spc="-100"/>
            </a:lvl1pPr>
          </a:lstStyle>
          <a:p>
            <a:pPr/>
            <a:r>
              <a:t>The Big Picture</a:t>
            </a:r>
          </a:p>
        </p:txBody>
      </p:sp>
      <p:sp>
        <p:nvSpPr>
          <p:cNvPr id="176" name="Shape 176"/>
          <p:cNvSpPr/>
          <p:nvPr>
            <p:ph type="body" idx="1"/>
          </p:nvPr>
        </p:nvSpPr>
        <p:spPr>
          <a:xfrm>
            <a:off x="1097280" y="1845734"/>
            <a:ext cx="10058401" cy="4023360"/>
          </a:xfrm>
          <a:prstGeom prst="rect">
            <a:avLst/>
          </a:prstGeom>
        </p:spPr>
        <p:txBody>
          <a:bodyPr/>
          <a:lstStyle/>
          <a:p>
            <a:pPr marL="0" indent="0">
              <a:lnSpc>
                <a:spcPct val="100000"/>
              </a:lnSpc>
              <a:buSzTx/>
              <a:buNone/>
              <a:defRPr sz="2400"/>
            </a:pPr>
            <a:r>
              <a:t>Overview of basic optimization concepts and techniques</a:t>
            </a:r>
          </a:p>
          <a:p>
            <a:pPr marL="0" indent="0">
              <a:lnSpc>
                <a:spcPct val="100000"/>
              </a:lnSpc>
              <a:buSzTx/>
              <a:buNone/>
              <a:defRPr sz="2400"/>
            </a:pPr>
          </a:p>
          <a:p>
            <a:pPr marL="240631" indent="-240631">
              <a:lnSpc>
                <a:spcPct val="100000"/>
              </a:lnSpc>
              <a:buClrTx/>
              <a:buFontTx/>
              <a:buChar char="•"/>
              <a:defRPr sz="2400"/>
            </a:pPr>
            <a:r>
              <a:t>What is optimization in the context of writing programs (coding)?</a:t>
            </a:r>
          </a:p>
          <a:p>
            <a:pPr marL="240631" indent="-240631">
              <a:lnSpc>
                <a:spcPct val="100000"/>
              </a:lnSpc>
              <a:buClrTx/>
              <a:buFontTx/>
              <a:buChar char="•"/>
              <a:defRPr sz="2400"/>
            </a:pPr>
            <a:r>
              <a:t>Optimizing at the right time for the right thing.</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78" name="Shape 178"/>
          <p:cNvSpPr/>
          <p:nvPr>
            <p:ph type="title"/>
          </p:nvPr>
        </p:nvSpPr>
        <p:spPr>
          <a:xfrm>
            <a:off x="1097280" y="286603"/>
            <a:ext cx="10058401" cy="1450757"/>
          </a:xfrm>
          <a:prstGeom prst="rect">
            <a:avLst/>
          </a:prstGeom>
        </p:spPr>
        <p:txBody>
          <a:bodyPr/>
          <a:lstStyle>
            <a:lvl1pPr>
              <a:defRPr spc="-100"/>
            </a:lvl1pPr>
          </a:lstStyle>
          <a:p>
            <a:pPr/>
            <a:r>
              <a:t>Workflow Overview: as data centric</a:t>
            </a:r>
          </a:p>
        </p:txBody>
      </p:sp>
      <p:sp>
        <p:nvSpPr>
          <p:cNvPr id="179" name="Shape 179"/>
          <p:cNvSpPr/>
          <p:nvPr>
            <p:ph type="body" idx="1"/>
          </p:nvPr>
        </p:nvSpPr>
        <p:spPr>
          <a:xfrm>
            <a:off x="1097280" y="1845734"/>
            <a:ext cx="10058401" cy="4023360"/>
          </a:xfrm>
          <a:prstGeom prst="rect">
            <a:avLst/>
          </a:prstGeom>
        </p:spPr>
        <p:txBody>
          <a:bodyPr/>
          <a:lstStyle/>
          <a:p>
            <a:pPr marL="91439" indent="-91439">
              <a:lnSpc>
                <a:spcPct val="100000"/>
              </a:lnSpc>
              <a:defRPr sz="2400"/>
            </a:pPr>
            <a:r>
              <a:t>Framing the overall task and subtasks; asking the right questions to yourself.</a:t>
            </a:r>
          </a:p>
          <a:p>
            <a:pPr marL="91439" indent="-91439">
              <a:lnSpc>
                <a:spcPct val="100000"/>
              </a:lnSpc>
              <a:defRPr sz="2400"/>
            </a:pPr>
          </a:p>
          <a:p>
            <a:pPr lvl="1" marL="384047" indent="-182879">
              <a:lnSpc>
                <a:spcPct val="100000"/>
              </a:lnSpc>
              <a:spcBef>
                <a:spcPts val="400"/>
              </a:spcBef>
              <a:defRPr sz="2400"/>
            </a:pPr>
            <a:r>
              <a:t>What’s the end goal I’m after?</a:t>
            </a:r>
          </a:p>
          <a:p>
            <a:pPr lvl="1" marL="384047" indent="-182879">
              <a:lnSpc>
                <a:spcPct val="100000"/>
              </a:lnSpc>
              <a:spcBef>
                <a:spcPts val="400"/>
              </a:spcBef>
              <a:defRPr sz="2400"/>
            </a:pPr>
            <a:r>
              <a:t>How is “this” part related to that end goal?</a:t>
            </a:r>
          </a:p>
          <a:p>
            <a:pPr lvl="1" marL="384047" indent="-182879">
              <a:lnSpc>
                <a:spcPct val="100000"/>
              </a:lnSpc>
              <a:spcBef>
                <a:spcPts val="400"/>
              </a:spcBef>
              <a:defRPr sz="2400"/>
            </a:pPr>
            <a:r>
              <a:t>What data do I need to satisfy the task?</a:t>
            </a:r>
          </a:p>
          <a:p>
            <a:pPr lvl="1" marL="384047" indent="-182879">
              <a:lnSpc>
                <a:spcPct val="100000"/>
              </a:lnSpc>
              <a:spcBef>
                <a:spcPts val="400"/>
              </a:spcBef>
              <a:defRPr sz="2400"/>
            </a:pPr>
            <a:r>
              <a:t>Where do I get it?</a:t>
            </a:r>
          </a:p>
          <a:p>
            <a:pPr lvl="1" marL="384047" indent="-182879">
              <a:lnSpc>
                <a:spcPct val="100000"/>
              </a:lnSpc>
              <a:spcBef>
                <a:spcPts val="400"/>
              </a:spcBef>
              <a:defRPr sz="2400"/>
            </a:pPr>
            <a:r>
              <a:t>How do I use it? (reading, converting)</a:t>
            </a:r>
          </a:p>
          <a:p>
            <a:pPr lvl="1" marL="384047" indent="-182879">
              <a:lnSpc>
                <a:spcPct val="100000"/>
              </a:lnSpc>
              <a:spcBef>
                <a:spcPts val="400"/>
              </a:spcBef>
              <a:defRPr sz="2400"/>
            </a:pPr>
            <a:r>
              <a:t>How do I store it?</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81" name="Shape 181"/>
          <p:cNvSpPr/>
          <p:nvPr>
            <p:ph type="title"/>
          </p:nvPr>
        </p:nvSpPr>
        <p:spPr>
          <a:xfrm>
            <a:off x="1097280" y="286603"/>
            <a:ext cx="10058401" cy="1450757"/>
          </a:xfrm>
          <a:prstGeom prst="rect">
            <a:avLst/>
          </a:prstGeom>
        </p:spPr>
        <p:txBody>
          <a:bodyPr/>
          <a:lstStyle>
            <a:lvl1pPr>
              <a:defRPr spc="-100"/>
            </a:lvl1pPr>
          </a:lstStyle>
          <a:p>
            <a:pPr/>
            <a:r>
              <a:t>Iteration, Drafts &amp; Prototypes</a:t>
            </a:r>
          </a:p>
        </p:txBody>
      </p:sp>
      <p:sp>
        <p:nvSpPr>
          <p:cNvPr id="182" name="Shape 182"/>
          <p:cNvSpPr/>
          <p:nvPr>
            <p:ph type="body" idx="1"/>
          </p:nvPr>
        </p:nvSpPr>
        <p:spPr>
          <a:xfrm>
            <a:off x="1097280" y="1845734"/>
            <a:ext cx="10058401" cy="4023360"/>
          </a:xfrm>
          <a:prstGeom prst="rect">
            <a:avLst/>
          </a:prstGeom>
        </p:spPr>
        <p:txBody>
          <a:bodyPr/>
          <a:lstStyle/>
          <a:p>
            <a:pPr marL="0" indent="0" algn="ctr">
              <a:lnSpc>
                <a:spcPct val="100000"/>
              </a:lnSpc>
              <a:buSzTx/>
              <a:buNone/>
              <a:defRPr sz="2400"/>
            </a:pPr>
          </a:p>
          <a:p>
            <a:pPr marL="0" indent="0" algn="ctr">
              <a:lnSpc>
                <a:spcPct val="100000"/>
              </a:lnSpc>
              <a:buSzTx/>
              <a:buNone/>
              <a:defRPr sz="2400"/>
            </a:pPr>
            <a:r>
              <a:t>You will write code …</a:t>
            </a:r>
          </a:p>
          <a:p>
            <a:pPr marL="0" indent="0" algn="ctr">
              <a:lnSpc>
                <a:spcPct val="100000"/>
              </a:lnSpc>
              <a:buSzTx/>
              <a:buNone/>
              <a:defRPr sz="2400"/>
            </a:pPr>
            <a:r>
              <a:t>to learn how to write code …</a:t>
            </a:r>
          </a:p>
          <a:p>
            <a:pPr marL="0" indent="0" algn="ctr">
              <a:lnSpc>
                <a:spcPct val="100000"/>
              </a:lnSpc>
              <a:buSzTx/>
              <a:buNone/>
              <a:defRPr sz="2400"/>
            </a:pPr>
            <a:r>
              <a:t>to throw away that code …</a:t>
            </a:r>
          </a:p>
          <a:p>
            <a:pPr marL="0" indent="0" algn="ctr">
              <a:lnSpc>
                <a:spcPct val="100000"/>
              </a:lnSpc>
              <a:buSzTx/>
              <a:buNone/>
              <a:defRPr sz="2400"/>
            </a:pPr>
            <a:r>
              <a:t>to learn how to write code …</a:t>
            </a:r>
          </a:p>
          <a:p>
            <a:pPr marL="0" indent="0" algn="ctr">
              <a:lnSpc>
                <a:spcPct val="100000"/>
              </a:lnSpc>
              <a:buSzTx/>
              <a:buNone/>
              <a:defRPr sz="2400"/>
            </a:pPr>
            <a:r>
              <a:t>to write code that works and is useful</a:t>
            </a:r>
          </a:p>
          <a:p>
            <a:pPr marL="0" indent="0" algn="ctr">
              <a:lnSpc>
                <a:spcPct val="100000"/>
              </a:lnSpc>
              <a:buSzTx/>
              <a:buNone/>
              <a:defRPr sz="2400"/>
            </a:pPr>
          </a:p>
          <a:p>
            <a:pPr marL="0" indent="0" algn="ctr">
              <a:lnSpc>
                <a:spcPct val="100000"/>
              </a:lnSpc>
              <a:buSzTx/>
              <a:buNone/>
              <a:defRPr i="1" sz="2400" u="sng">
                <a:solidFill>
                  <a:srgbClr val="A7A7A7"/>
                </a:solidFill>
              </a:defRPr>
            </a:pPr>
            <a:r>
              <a:t>Wait! That’s actually an algorithm for learning</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84" name="Shape 184"/>
          <p:cNvSpPr/>
          <p:nvPr>
            <p:ph type="title"/>
          </p:nvPr>
        </p:nvSpPr>
        <p:spPr>
          <a:xfrm>
            <a:off x="1097280" y="286603"/>
            <a:ext cx="10058401" cy="1450757"/>
          </a:xfrm>
          <a:prstGeom prst="rect">
            <a:avLst/>
          </a:prstGeom>
        </p:spPr>
        <p:txBody>
          <a:bodyPr/>
          <a:lstStyle/>
          <a:p>
            <a:pPr lvl="3">
              <a:defRPr spc="-100" sz="4800">
                <a:solidFill>
                  <a:srgbClr val="404040"/>
                </a:solidFill>
              </a:defRPr>
            </a:pPr>
            <a:r>
              <a:t>The Hammer and the Nail:</a:t>
            </a:r>
          </a:p>
          <a:p>
            <a:pPr lvl="3">
              <a:defRPr sz="2400">
                <a:solidFill>
                  <a:srgbClr val="404040"/>
                </a:solidFill>
              </a:defRPr>
            </a:pPr>
            <a:r>
              <a:t>A cautionary tale of get’n it done.</a:t>
            </a:r>
          </a:p>
        </p:txBody>
      </p:sp>
      <p:sp>
        <p:nvSpPr>
          <p:cNvPr id="185" name="Shape 185"/>
          <p:cNvSpPr/>
          <p:nvPr>
            <p:ph type="body" idx="1"/>
          </p:nvPr>
        </p:nvSpPr>
        <p:spPr>
          <a:xfrm>
            <a:off x="1097280" y="1845734"/>
            <a:ext cx="10058401" cy="4023360"/>
          </a:xfrm>
          <a:prstGeom prst="rect">
            <a:avLst/>
          </a:prstGeom>
        </p:spPr>
        <p:txBody>
          <a:bodyPr/>
          <a:lstStyle/>
          <a:p>
            <a:pPr/>
          </a:p>
          <a:p>
            <a:pPr/>
            <a:r>
              <a:t>Each of us have unique approaches and techniques that </a:t>
            </a:r>
            <a:r>
              <a:rPr u="sng"/>
              <a:t>work</a:t>
            </a:r>
            <a:r>
              <a:t> for us.</a:t>
            </a:r>
          </a:p>
          <a:p>
            <a:pPr/>
            <a:r>
              <a:t>Cool! Use them.</a:t>
            </a:r>
          </a:p>
          <a:p>
            <a:pPr/>
          </a:p>
          <a:p>
            <a:pPr/>
            <a:r>
              <a:t>If you are a </a:t>
            </a:r>
            <a:r>
              <a:rPr b="1"/>
              <a:t>netcdf</a:t>
            </a:r>
            <a:r>
              <a:t> person, then get all of your data into </a:t>
            </a:r>
            <a:r>
              <a:rPr b="1"/>
              <a:t>netcdf</a:t>
            </a:r>
            <a:r>
              <a:t>.</a:t>
            </a:r>
          </a:p>
          <a:p>
            <a:pPr/>
            <a:r>
              <a:t>If you are a </a:t>
            </a:r>
            <a:r>
              <a:rPr b="1"/>
              <a:t>csv</a:t>
            </a:r>
            <a:r>
              <a:t> person, then get all of your data into </a:t>
            </a:r>
            <a:r>
              <a:rPr b="1"/>
              <a:t>csv.</a:t>
            </a:r>
          </a:p>
          <a:p>
            <a:pPr/>
            <a:r>
              <a:t>If you are a </a:t>
            </a:r>
            <a:r>
              <a:rPr b="1"/>
              <a:t>X</a:t>
            </a:r>
            <a:r>
              <a:t> person, then get your data into </a:t>
            </a:r>
            <a:r>
              <a:rPr b="1"/>
              <a:t>X</a:t>
            </a:r>
            <a:r>
              <a:t> format to work with.</a:t>
            </a:r>
          </a:p>
          <a:p>
            <a:pPr/>
          </a:p>
          <a:p>
            <a:pPr/>
            <a:r>
              <a:t>… until you hit bottlenecks. Then review other options. (optimization)</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87" name="Shape 187"/>
          <p:cNvSpPr/>
          <p:nvPr>
            <p:ph type="title"/>
          </p:nvPr>
        </p:nvSpPr>
        <p:spPr>
          <a:xfrm>
            <a:off x="1097280" y="286603"/>
            <a:ext cx="10058401" cy="1450757"/>
          </a:xfrm>
          <a:prstGeom prst="rect">
            <a:avLst/>
          </a:prstGeom>
        </p:spPr>
        <p:txBody>
          <a:bodyPr/>
          <a:lstStyle/>
          <a:p>
            <a:pPr lvl="3">
              <a:defRPr spc="-100" sz="4800">
                <a:solidFill>
                  <a:srgbClr val="404040"/>
                </a:solidFill>
              </a:defRPr>
            </a:pPr>
            <a:r>
              <a:t>The most common workflow pattern</a:t>
            </a:r>
          </a:p>
        </p:txBody>
      </p:sp>
      <p:sp>
        <p:nvSpPr>
          <p:cNvPr id="188" name="Shape 188"/>
          <p:cNvSpPr/>
          <p:nvPr>
            <p:ph type="body" idx="1"/>
          </p:nvPr>
        </p:nvSpPr>
        <p:spPr>
          <a:xfrm>
            <a:off x="1097280" y="1845734"/>
            <a:ext cx="10058401" cy="4023360"/>
          </a:xfrm>
          <a:prstGeom prst="rect">
            <a:avLst/>
          </a:prstGeom>
        </p:spPr>
        <p:txBody>
          <a:bodyPr/>
          <a:lstStyle/>
          <a:p>
            <a:pPr/>
            <a:r>
              <a:t>Draft #1 of pseudo code:</a:t>
            </a:r>
          </a:p>
          <a:p>
            <a:pPr/>
          </a:p>
          <a:p>
            <a:pPr/>
            <a:r>
              <a:t>1. Get data</a:t>
            </a:r>
          </a:p>
          <a:p>
            <a:pPr/>
            <a:r>
              <a:t>2. Do work on data here…</a:t>
            </a:r>
          </a:p>
          <a:p>
            <a:pPr/>
            <a:r>
              <a:t>3. Write output</a:t>
            </a:r>
          </a:p>
          <a:p>
            <a:pPr/>
          </a:p>
          <a:p>
            <a:pPr/>
            <a:r>
              <a:t>Yes, it’s that simple. We can then refine this into pseudo code iteratively (recursively) using a binary tree algorithm.</a:t>
            </a:r>
          </a:p>
          <a:p>
            <a:pPr/>
          </a:p>
          <a:p>
            <a:pPr/>
            <a:r>
              <a:t>Seriously. </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90" name="Shape 190"/>
          <p:cNvSpPr/>
          <p:nvPr>
            <p:ph type="title"/>
          </p:nvPr>
        </p:nvSpPr>
        <p:spPr>
          <a:xfrm>
            <a:off x="1097280" y="286603"/>
            <a:ext cx="10058401" cy="1450757"/>
          </a:xfrm>
          <a:prstGeom prst="rect">
            <a:avLst/>
          </a:prstGeom>
        </p:spPr>
        <p:txBody>
          <a:bodyPr/>
          <a:lstStyle/>
          <a:p>
            <a:pPr lvl="3">
              <a:defRPr spc="-100" sz="4800">
                <a:solidFill>
                  <a:srgbClr val="404040"/>
                </a:solidFill>
              </a:defRPr>
            </a:pPr>
            <a:r>
              <a:t>Keep it simple and controlled </a:t>
            </a:r>
          </a:p>
        </p:txBody>
      </p:sp>
      <p:sp>
        <p:nvSpPr>
          <p:cNvPr id="191" name="Shape 191"/>
          <p:cNvSpPr/>
          <p:nvPr>
            <p:ph type="body" idx="1"/>
          </p:nvPr>
        </p:nvSpPr>
        <p:spPr>
          <a:xfrm>
            <a:off x="1097280" y="1845734"/>
            <a:ext cx="10058401" cy="4023360"/>
          </a:xfrm>
          <a:prstGeom prst="rect">
            <a:avLst/>
          </a:prstGeom>
        </p:spPr>
        <p:txBody>
          <a:bodyPr/>
          <a:lstStyle/>
          <a:p>
            <a:pPr/>
          </a:p>
          <a:p>
            <a:pPr/>
            <a:r>
              <a:t>Don’t let the sub tasks overwhelm you. </a:t>
            </a:r>
          </a:p>
          <a:p>
            <a:pPr/>
          </a:p>
          <a:p>
            <a:pPr/>
            <a:r>
              <a:t>After all, you’re the one making them up. So do it in a way that insulates you from getting out of control.</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93" name="Shape 193"/>
          <p:cNvSpPr/>
          <p:nvPr>
            <p:ph type="title"/>
          </p:nvPr>
        </p:nvSpPr>
        <p:spPr>
          <a:xfrm>
            <a:off x="1097280" y="286603"/>
            <a:ext cx="10058401" cy="1450757"/>
          </a:xfrm>
          <a:prstGeom prst="rect">
            <a:avLst/>
          </a:prstGeom>
        </p:spPr>
        <p:txBody>
          <a:bodyPr/>
          <a:lstStyle/>
          <a:p>
            <a:pPr lvl="3">
              <a:defRPr spc="-100" sz="4800">
                <a:solidFill>
                  <a:srgbClr val="404040"/>
                </a:solidFill>
              </a:defRPr>
            </a:pPr>
            <a:r>
              <a:t>The most common workflow pattern</a:t>
            </a:r>
          </a:p>
        </p:txBody>
      </p:sp>
      <p:sp>
        <p:nvSpPr>
          <p:cNvPr id="194" name="Shape 194"/>
          <p:cNvSpPr/>
          <p:nvPr>
            <p:ph type="body" idx="1"/>
          </p:nvPr>
        </p:nvSpPr>
        <p:spPr>
          <a:xfrm>
            <a:off x="1097280" y="1845734"/>
            <a:ext cx="10058401" cy="4023360"/>
          </a:xfrm>
          <a:prstGeom prst="rect">
            <a:avLst/>
          </a:prstGeom>
        </p:spPr>
        <p:txBody>
          <a:bodyPr/>
          <a:lstStyle/>
          <a:p>
            <a:pPr marL="81380" indent="-81380" defTabSz="813816">
              <a:spcBef>
                <a:spcPts val="1000"/>
              </a:spcBef>
              <a:defRPr sz="1779"/>
            </a:pPr>
            <a:r>
              <a:t>Draft #2 of pseudo code:</a:t>
            </a:r>
          </a:p>
          <a:p>
            <a:pPr marL="81380" indent="-81380" defTabSz="813816">
              <a:spcBef>
                <a:spcPts val="1000"/>
              </a:spcBef>
              <a:defRPr sz="1779"/>
            </a:pPr>
          </a:p>
          <a:p>
            <a:pPr marL="81380" indent="-81380" defTabSz="813816">
              <a:spcBef>
                <a:spcPts val="1000"/>
              </a:spcBef>
              <a:defRPr sz="1779">
                <a:solidFill>
                  <a:srgbClr val="FF2600"/>
                </a:solidFill>
              </a:defRPr>
            </a:pPr>
            <a:r>
              <a:t>refined steps here …</a:t>
            </a:r>
          </a:p>
          <a:p>
            <a:pPr marL="81380" indent="-81380" defTabSz="813816">
              <a:spcBef>
                <a:spcPts val="1000"/>
              </a:spcBef>
              <a:defRPr sz="1779"/>
            </a:pPr>
            <a:r>
              <a:t>1. Get data *</a:t>
            </a:r>
          </a:p>
          <a:p>
            <a:pPr marL="81380" indent="-81380" defTabSz="813816">
              <a:spcBef>
                <a:spcPts val="1000"/>
              </a:spcBef>
              <a:defRPr sz="1779">
                <a:solidFill>
                  <a:srgbClr val="FF2600"/>
                </a:solidFill>
              </a:defRPr>
            </a:pPr>
            <a:r>
              <a:t>refined steps here …</a:t>
            </a:r>
          </a:p>
          <a:p>
            <a:pPr marL="81380" indent="-81380" defTabSz="813816">
              <a:spcBef>
                <a:spcPts val="1000"/>
              </a:spcBef>
              <a:defRPr sz="1779"/>
            </a:pPr>
            <a:r>
              <a:t>2. Do work on data here…</a:t>
            </a:r>
          </a:p>
          <a:p>
            <a:pPr marL="81380" indent="-81380" defTabSz="813816">
              <a:spcBef>
                <a:spcPts val="1000"/>
              </a:spcBef>
              <a:defRPr sz="1779">
                <a:solidFill>
                  <a:srgbClr val="FF2600"/>
                </a:solidFill>
              </a:defRPr>
            </a:pPr>
            <a:r>
              <a:t>refined steps here …</a:t>
            </a:r>
          </a:p>
          <a:p>
            <a:pPr marL="81380" indent="-81380" defTabSz="813816">
              <a:spcBef>
                <a:spcPts val="1000"/>
              </a:spcBef>
              <a:defRPr sz="1779"/>
            </a:pPr>
            <a:r>
              <a:t>3. Write output *</a:t>
            </a:r>
          </a:p>
          <a:p>
            <a:pPr marL="81380" indent="-81380" defTabSz="813816">
              <a:spcBef>
                <a:spcPts val="1000"/>
              </a:spcBef>
              <a:defRPr sz="1779">
                <a:solidFill>
                  <a:srgbClr val="FF2600"/>
                </a:solidFill>
              </a:defRPr>
            </a:pPr>
            <a:r>
              <a:t>refined steps here …</a:t>
            </a:r>
          </a:p>
          <a:p>
            <a:pPr marL="81380" indent="-81380" defTabSz="813816">
              <a:spcBef>
                <a:spcPts val="1000"/>
              </a:spcBef>
              <a:defRPr sz="1779"/>
            </a:pPr>
          </a:p>
          <a:p>
            <a:pPr marL="81380" indent="-81380" defTabSz="813816">
              <a:spcBef>
                <a:spcPts val="1000"/>
              </a:spcBef>
              <a:defRPr sz="1779"/>
            </a:pPr>
            <a:r>
              <a:t>Repeat (or recurse). * is the busy work, not the “real” work you’re attempting to accomplish</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Retrospect">
  <a:themeElements>
    <a:clrScheme name="Retrospect">
      <a:dk1>
        <a:srgbClr val="000000"/>
      </a:dk1>
      <a:lt1>
        <a:srgbClr val="FFFFFF"/>
      </a:lt1>
      <a:dk2>
        <a:srgbClr val="A7A7A7"/>
      </a:dk2>
      <a:lt2>
        <a:srgbClr val="535353"/>
      </a:lt2>
      <a:accent1>
        <a:srgbClr val="D34817"/>
      </a:accent1>
      <a:accent2>
        <a:srgbClr val="9B2D1F"/>
      </a:accent2>
      <a:accent3>
        <a:srgbClr val="A28E6A"/>
      </a:accent3>
      <a:accent4>
        <a:srgbClr val="956251"/>
      </a:accent4>
      <a:accent5>
        <a:srgbClr val="918485"/>
      </a:accent5>
      <a:accent6>
        <a:srgbClr val="855D5D"/>
      </a:accent6>
      <a:hlink>
        <a:srgbClr val="0000FF"/>
      </a:hlink>
      <a:folHlink>
        <a:srgbClr val="FF00FF"/>
      </a:folHlink>
    </a:clrScheme>
    <a:fontScheme name="Retrospect">
      <a:majorFont>
        <a:latin typeface="Calibri"/>
        <a:ea typeface="Calibri"/>
        <a:cs typeface="Calibri"/>
      </a:majorFont>
      <a:minorFont>
        <a:latin typeface="Helvetica"/>
        <a:ea typeface="Helvetica"/>
        <a:cs typeface="Helvetica"/>
      </a:minorFont>
    </a:fontScheme>
    <a:fmtScheme name="Retrospec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5400" dir="2700000">
              <a:srgbClr val="000000">
                <a:alpha val="60000"/>
              </a:srgbClr>
            </a:outerShdw>
          </a:effectLst>
        </a:effectStyle>
        <a:effectStyle>
          <a:effectLst>
            <a:outerShdw sx="100000" sy="100000" kx="0" ky="0" algn="b" rotWithShape="0" blurRad="38100" dist="25400" dir="2700000">
              <a:srgbClr val="000000">
                <a:alpha val="60000"/>
              </a:srgbClr>
            </a:outerShdw>
          </a:effectLst>
        </a:effectStyle>
        <a:effectStyle>
          <a:effectLst>
            <a:outerShdw sx="100000" sy="100000" kx="0" ky="0" algn="b" rotWithShape="0" blurRad="38100" dist="25400" dir="2700000">
              <a:srgbClr val="000000">
                <a:alpha val="6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sx="100000" sy="100000" kx="0" ky="0" algn="b" rotWithShape="0" blurRad="38100" dist="25400" dir="2700000">
            <a:srgbClr val="000000">
              <a:alpha val="60000"/>
            </a:srgbClr>
          </a:outerShdw>
        </a:effectLst>
        <a:sp3d/>
      </a:spPr>
      <a:bodyPr rot="0" spcFirstLastPara="1" vertOverflow="overflow" horzOverflow="overflow" vert="horz" wrap="square" lIns="45718" tIns="45718" rIns="45718" bIns="45718"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5400" dir="2700000">
            <a:srgbClr val="000000">
              <a:alpha val="60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Retrospect">
  <a:themeElements>
    <a:clrScheme name="Retrospect">
      <a:dk1>
        <a:srgbClr val="000000"/>
      </a:dk1>
      <a:lt1>
        <a:srgbClr val="FFFFFF"/>
      </a:lt1>
      <a:dk2>
        <a:srgbClr val="A7A7A7"/>
      </a:dk2>
      <a:lt2>
        <a:srgbClr val="535353"/>
      </a:lt2>
      <a:accent1>
        <a:srgbClr val="D34817"/>
      </a:accent1>
      <a:accent2>
        <a:srgbClr val="9B2D1F"/>
      </a:accent2>
      <a:accent3>
        <a:srgbClr val="A28E6A"/>
      </a:accent3>
      <a:accent4>
        <a:srgbClr val="956251"/>
      </a:accent4>
      <a:accent5>
        <a:srgbClr val="918485"/>
      </a:accent5>
      <a:accent6>
        <a:srgbClr val="855D5D"/>
      </a:accent6>
      <a:hlink>
        <a:srgbClr val="0000FF"/>
      </a:hlink>
      <a:folHlink>
        <a:srgbClr val="FF00FF"/>
      </a:folHlink>
    </a:clrScheme>
    <a:fontScheme name="Retrospect">
      <a:majorFont>
        <a:latin typeface="Calibri"/>
        <a:ea typeface="Calibri"/>
        <a:cs typeface="Calibri"/>
      </a:majorFont>
      <a:minorFont>
        <a:latin typeface="Helvetica"/>
        <a:ea typeface="Helvetica"/>
        <a:cs typeface="Helvetica"/>
      </a:minorFont>
    </a:fontScheme>
    <a:fmtScheme name="Retrospec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5400" dir="2700000">
              <a:srgbClr val="000000">
                <a:alpha val="60000"/>
              </a:srgbClr>
            </a:outerShdw>
          </a:effectLst>
        </a:effectStyle>
        <a:effectStyle>
          <a:effectLst>
            <a:outerShdw sx="100000" sy="100000" kx="0" ky="0" algn="b" rotWithShape="0" blurRad="38100" dist="25400" dir="2700000">
              <a:srgbClr val="000000">
                <a:alpha val="60000"/>
              </a:srgbClr>
            </a:outerShdw>
          </a:effectLst>
        </a:effectStyle>
        <a:effectStyle>
          <a:effectLst>
            <a:outerShdw sx="100000" sy="100000" kx="0" ky="0" algn="b" rotWithShape="0" blurRad="38100" dist="25400" dir="2700000">
              <a:srgbClr val="000000">
                <a:alpha val="6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sx="100000" sy="100000" kx="0" ky="0" algn="b" rotWithShape="0" blurRad="38100" dist="25400" dir="2700000">
            <a:srgbClr val="000000">
              <a:alpha val="60000"/>
            </a:srgbClr>
          </a:outerShdw>
        </a:effectLst>
        <a:sp3d/>
      </a:spPr>
      <a:bodyPr rot="0" spcFirstLastPara="1" vertOverflow="overflow" horzOverflow="overflow" vert="horz" wrap="square" lIns="45718" tIns="45718" rIns="45718" bIns="45718"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5400" dir="2700000">
            <a:srgbClr val="000000">
              <a:alpha val="60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